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22"/>
  </p:notesMasterIdLst>
  <p:sldIdLst>
    <p:sldId id="257" r:id="rId2"/>
    <p:sldId id="265" r:id="rId3"/>
    <p:sldId id="258" r:id="rId4"/>
    <p:sldId id="264" r:id="rId5"/>
    <p:sldId id="287" r:id="rId6"/>
    <p:sldId id="296" r:id="rId7"/>
    <p:sldId id="297" r:id="rId8"/>
    <p:sldId id="295" r:id="rId9"/>
    <p:sldId id="268" r:id="rId10"/>
    <p:sldId id="281" r:id="rId11"/>
    <p:sldId id="282" r:id="rId12"/>
    <p:sldId id="292" r:id="rId13"/>
    <p:sldId id="286" r:id="rId14"/>
    <p:sldId id="289" r:id="rId15"/>
    <p:sldId id="290" r:id="rId16"/>
    <p:sldId id="293" r:id="rId17"/>
    <p:sldId id="298" r:id="rId18"/>
    <p:sldId id="288" r:id="rId19"/>
    <p:sldId id="294" r:id="rId20"/>
    <p:sldId id="28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99CCFF"/>
    <a:srgbClr val="FF9999"/>
    <a:srgbClr val="FFCC00"/>
    <a:srgbClr val="FF5050"/>
    <a:srgbClr val="FF7C80"/>
    <a:srgbClr val="FF33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B3AE8-6EF7-452A-AF89-54DA49F2F7E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D40C76E-93DB-4102-9084-16B585352B68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John</a:t>
          </a:r>
          <a:endParaRPr lang="hr-HR" dirty="0"/>
        </a:p>
      </dgm:t>
    </dgm:pt>
    <dgm:pt modelId="{97311DA9-F8FF-467A-9531-AC45C3D1522A}" type="parTrans" cxnId="{5528E2C3-2A30-445B-ADC8-14E683E4B53A}">
      <dgm:prSet/>
      <dgm:spPr/>
      <dgm:t>
        <a:bodyPr/>
        <a:lstStyle/>
        <a:p>
          <a:endParaRPr lang="hr-HR"/>
        </a:p>
      </dgm:t>
    </dgm:pt>
    <dgm:pt modelId="{A78187E8-C8DD-446B-AA4E-B8E466F6C0AC}" type="sibTrans" cxnId="{5528E2C3-2A30-445B-ADC8-14E683E4B53A}">
      <dgm:prSet/>
      <dgm:spPr/>
      <dgm:t>
        <a:bodyPr/>
        <a:lstStyle/>
        <a:p>
          <a:endParaRPr lang="hr-HR"/>
        </a:p>
      </dgm:t>
    </dgm:pt>
    <dgm:pt modelId="{5B323EF1-5D05-4080-B696-A60211E4589F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is</a:t>
          </a:r>
          <a:endParaRPr lang="hr-HR" dirty="0"/>
        </a:p>
      </dgm:t>
    </dgm:pt>
    <dgm:pt modelId="{D098EA04-8DE2-48F5-88CA-A449E9F6D6DF}" type="parTrans" cxnId="{EE767BC8-D36B-4A44-85E0-8299D0261499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endParaRPr lang="hr-HR"/>
        </a:p>
      </dgm:t>
    </dgm:pt>
    <dgm:pt modelId="{4FAD3FC6-47E0-4BD8-88D0-51C3A00FB2B3}" type="sibTrans" cxnId="{EE767BC8-D36B-4A44-85E0-8299D0261499}">
      <dgm:prSet/>
      <dgm:spPr/>
      <dgm:t>
        <a:bodyPr/>
        <a:lstStyle/>
        <a:p>
          <a:endParaRPr lang="hr-HR"/>
        </a:p>
      </dgm:t>
    </dgm:pt>
    <dgm:pt modelId="{ED70BAE4-4296-4C56-BED9-8EEBD518AD10}">
      <dgm:prSet phldrT="[Text]"/>
      <dgm:spPr/>
      <dgm:t>
        <a:bodyPr/>
        <a:lstStyle/>
        <a:p>
          <a:r>
            <a:rPr lang="en-US" dirty="0"/>
            <a:t>books</a:t>
          </a:r>
          <a:endParaRPr lang="hr-HR" dirty="0"/>
        </a:p>
      </dgm:t>
    </dgm:pt>
    <dgm:pt modelId="{70CC69C0-467B-4B46-989D-47A48438CB06}" type="parTrans" cxnId="{F26B60AF-0A98-47F3-9260-302DB2AF81AA}">
      <dgm:prSet/>
      <dgm:spPr/>
      <dgm:t>
        <a:bodyPr/>
        <a:lstStyle/>
        <a:p>
          <a:endParaRPr lang="hr-HR"/>
        </a:p>
      </dgm:t>
    </dgm:pt>
    <dgm:pt modelId="{B9F6E5AA-B2E5-4861-A0B2-0A25239A4518}" type="sibTrans" cxnId="{F26B60AF-0A98-47F3-9260-302DB2AF81AA}">
      <dgm:prSet/>
      <dgm:spPr/>
      <dgm:t>
        <a:bodyPr/>
        <a:lstStyle/>
        <a:p>
          <a:endParaRPr lang="hr-HR"/>
        </a:p>
      </dgm:t>
    </dgm:pt>
    <dgm:pt modelId="{C2A9FCAF-5D92-4AE2-864B-2F55990544B8}">
      <dgm:prSet phldrT="[Text]"/>
      <dgm:spPr/>
      <dgm:t>
        <a:bodyPr/>
        <a:lstStyle/>
        <a:p>
          <a:r>
            <a:rPr lang="en-US" dirty="0"/>
            <a:t>magazines</a:t>
          </a:r>
          <a:endParaRPr lang="hr-HR" dirty="0"/>
        </a:p>
      </dgm:t>
    </dgm:pt>
    <dgm:pt modelId="{224A3CE0-CCCC-4CF9-8C1E-3ADC13194057}" type="parTrans" cxnId="{65BC379F-989E-462D-8FFB-CEBDB97D683D}">
      <dgm:prSet/>
      <dgm:spPr/>
      <dgm:t>
        <a:bodyPr/>
        <a:lstStyle/>
        <a:p>
          <a:endParaRPr lang="hr-HR"/>
        </a:p>
      </dgm:t>
    </dgm:pt>
    <dgm:pt modelId="{02596E9A-7C29-41D7-8427-0A1C74D0FCFE}" type="sibTrans" cxnId="{65BC379F-989E-462D-8FFB-CEBDB97D683D}">
      <dgm:prSet/>
      <dgm:spPr/>
      <dgm:t>
        <a:bodyPr/>
        <a:lstStyle/>
        <a:p>
          <a:endParaRPr lang="hr-HR"/>
        </a:p>
      </dgm:t>
    </dgm:pt>
    <dgm:pt modelId="{1649BC17-6820-4DD4-9BD3-84702511BEB1}">
      <dgm:prSet phldrT="[Text]"/>
      <dgm:spPr/>
      <dgm:t>
        <a:bodyPr/>
        <a:lstStyle/>
        <a:p>
          <a:r>
            <a:rPr lang="hr-HR" dirty="0"/>
            <a:t>…</a:t>
          </a:r>
        </a:p>
      </dgm:t>
    </dgm:pt>
    <dgm:pt modelId="{938D90E6-E409-4CB9-81C1-FCE111C2B8E6}" type="parTrans" cxnId="{0B0E5BA5-D1C3-4CEA-9EDD-ACADFA288AA4}">
      <dgm:prSet/>
      <dgm:spPr/>
      <dgm:t>
        <a:bodyPr/>
        <a:lstStyle/>
        <a:p>
          <a:endParaRPr lang="hr-HR"/>
        </a:p>
      </dgm:t>
    </dgm:pt>
    <dgm:pt modelId="{DD93468F-9A53-4903-A6F3-BD562598C49E}" type="sibTrans" cxnId="{0B0E5BA5-D1C3-4CEA-9EDD-ACADFA288AA4}">
      <dgm:prSet/>
      <dgm:spPr/>
      <dgm:t>
        <a:bodyPr/>
        <a:lstStyle/>
        <a:p>
          <a:endParaRPr lang="hr-HR"/>
        </a:p>
      </dgm:t>
    </dgm:pt>
    <dgm:pt modelId="{12407856-0C4C-4C57-B77E-303F1AFD4196}">
      <dgm:prSet phldrT="[Text]"/>
      <dgm:spPr/>
      <dgm:t>
        <a:bodyPr/>
        <a:lstStyle/>
        <a:p>
          <a:r>
            <a:rPr lang="en-US" dirty="0"/>
            <a:t>potatoes</a:t>
          </a:r>
          <a:endParaRPr lang="hr-HR" dirty="0"/>
        </a:p>
      </dgm:t>
    </dgm:pt>
    <dgm:pt modelId="{F892BF70-DDF3-4CC1-9C4A-07C24B37F0A6}" type="parTrans" cxnId="{D463C228-FD53-4BCE-85D8-D637B518B9CB}">
      <dgm:prSet/>
      <dgm:spPr/>
      <dgm:t>
        <a:bodyPr/>
        <a:lstStyle/>
        <a:p>
          <a:endParaRPr lang="hr-HR"/>
        </a:p>
      </dgm:t>
    </dgm:pt>
    <dgm:pt modelId="{CC8261EC-5213-4FE9-89ED-29F1E77FA1CF}" type="sibTrans" cxnId="{D463C228-FD53-4BCE-85D8-D637B518B9CB}">
      <dgm:prSet/>
      <dgm:spPr/>
      <dgm:t>
        <a:bodyPr/>
        <a:lstStyle/>
        <a:p>
          <a:endParaRPr lang="hr-HR"/>
        </a:p>
      </dgm:t>
    </dgm:pt>
    <dgm:pt modelId="{83E9544E-ED48-4635-A4CA-3E5AB6A91A7E}">
      <dgm:prSet phldrT="[Text]"/>
      <dgm:spPr/>
      <dgm:t>
        <a:bodyPr/>
        <a:lstStyle/>
        <a:p>
          <a:r>
            <a:rPr lang="en-US" dirty="0"/>
            <a:t>words</a:t>
          </a:r>
          <a:endParaRPr lang="hr-HR" dirty="0"/>
        </a:p>
      </dgm:t>
    </dgm:pt>
    <dgm:pt modelId="{2B529D70-84A9-4F5E-A3CA-1BCAFA48C7D4}" type="parTrans" cxnId="{588D246C-5C9C-4000-B846-E3DE8F80311D}">
      <dgm:prSet/>
      <dgm:spPr/>
      <dgm:t>
        <a:bodyPr/>
        <a:lstStyle/>
        <a:p>
          <a:endParaRPr lang="hr-HR"/>
        </a:p>
      </dgm:t>
    </dgm:pt>
    <dgm:pt modelId="{8B4AEC27-EA3A-4D02-8BDB-6A4FA7353072}" type="sibTrans" cxnId="{588D246C-5C9C-4000-B846-E3DE8F80311D}">
      <dgm:prSet/>
      <dgm:spPr/>
      <dgm:t>
        <a:bodyPr/>
        <a:lstStyle/>
        <a:p>
          <a:endParaRPr lang="hr-HR"/>
        </a:p>
      </dgm:t>
    </dgm:pt>
    <dgm:pt modelId="{1022CC1E-E5C0-45BB-B481-23AAA4B0AEF6}">
      <dgm:prSet phldrT="[Text]"/>
      <dgm:spPr/>
      <dgm:t>
        <a:bodyPr/>
        <a:lstStyle/>
        <a:p>
          <a:r>
            <a:rPr lang="en-US" dirty="0"/>
            <a:t>trucks</a:t>
          </a:r>
          <a:endParaRPr lang="hr-HR" dirty="0"/>
        </a:p>
      </dgm:t>
    </dgm:pt>
    <dgm:pt modelId="{86CE7A38-6D05-424D-A91D-3BE0C794312F}" type="parTrans" cxnId="{F5ADE3FF-FED7-4BD0-9904-0CF7A5343D6E}">
      <dgm:prSet/>
      <dgm:spPr/>
      <dgm:t>
        <a:bodyPr/>
        <a:lstStyle/>
        <a:p>
          <a:endParaRPr lang="hr-HR"/>
        </a:p>
      </dgm:t>
    </dgm:pt>
    <dgm:pt modelId="{4AB35908-AB8D-41EA-ACE1-A917DF48BE88}" type="sibTrans" cxnId="{F5ADE3FF-FED7-4BD0-9904-0CF7A5343D6E}">
      <dgm:prSet/>
      <dgm:spPr/>
      <dgm:t>
        <a:bodyPr/>
        <a:lstStyle/>
        <a:p>
          <a:endParaRPr lang="hr-HR"/>
        </a:p>
      </dgm:t>
    </dgm:pt>
    <dgm:pt modelId="{F9457A40-297B-4BCE-B122-F3ADFBBABA1D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hr-HR" dirty="0"/>
            <a:t>0.76</a:t>
          </a:r>
        </a:p>
      </dgm:t>
    </dgm:pt>
    <dgm:pt modelId="{3209BF66-716C-4AD7-B477-0C61E110306B}" type="parTrans" cxnId="{3B3B9C01-903C-48DC-A892-6B9908C6A5AD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endParaRPr lang="hr-HR"/>
        </a:p>
      </dgm:t>
    </dgm:pt>
    <dgm:pt modelId="{CCB8B8C0-710B-4879-8D42-1163C2C599A7}" type="sibTrans" cxnId="{3B3B9C01-903C-48DC-A892-6B9908C6A5AD}">
      <dgm:prSet/>
      <dgm:spPr/>
      <dgm:t>
        <a:bodyPr/>
        <a:lstStyle/>
        <a:p>
          <a:endParaRPr lang="hr-HR"/>
        </a:p>
      </dgm:t>
    </dgm:pt>
    <dgm:pt modelId="{35AC6C93-DA2E-47C3-80C0-796529398539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hr-HR" dirty="0"/>
            <a:t>0.13</a:t>
          </a:r>
        </a:p>
      </dgm:t>
    </dgm:pt>
    <dgm:pt modelId="{41F11200-0A65-4B18-A3D2-622C5E5C6F26}" type="parTrans" cxnId="{2C2E20E2-E4FC-439E-BCDA-06E3ABD43A8E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endParaRPr lang="hr-HR"/>
        </a:p>
      </dgm:t>
    </dgm:pt>
    <dgm:pt modelId="{63015144-DFAC-4F50-9DBC-64770CAFC238}" type="sibTrans" cxnId="{2C2E20E2-E4FC-439E-BCDA-06E3ABD43A8E}">
      <dgm:prSet/>
      <dgm:spPr/>
      <dgm:t>
        <a:bodyPr/>
        <a:lstStyle/>
        <a:p>
          <a:endParaRPr lang="hr-HR"/>
        </a:p>
      </dgm:t>
    </dgm:pt>
    <dgm:pt modelId="{35AC100D-9F03-422B-856B-F04A7C576FF4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hr-HR" dirty="0"/>
            <a:t>0.08</a:t>
          </a:r>
        </a:p>
      </dgm:t>
    </dgm:pt>
    <dgm:pt modelId="{41D236A4-BA2F-46BC-A62A-98FB4E7E6D31}" type="parTrans" cxnId="{BC5B6B92-84C4-424F-8BF9-192683EB1E7D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endParaRPr lang="hr-HR"/>
        </a:p>
      </dgm:t>
    </dgm:pt>
    <dgm:pt modelId="{D58187DB-AA94-4B30-AF48-9F541D5378F3}" type="sibTrans" cxnId="{BC5B6B92-84C4-424F-8BF9-192683EB1E7D}">
      <dgm:prSet/>
      <dgm:spPr/>
      <dgm:t>
        <a:bodyPr/>
        <a:lstStyle/>
        <a:p>
          <a:endParaRPr lang="hr-HR"/>
        </a:p>
      </dgm:t>
    </dgm:pt>
    <dgm:pt modelId="{23AD0E4E-3A83-4940-AAD8-830B58110F48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hr-HR" dirty="0"/>
            <a:t>0</a:t>
          </a:r>
        </a:p>
      </dgm:t>
    </dgm:pt>
    <dgm:pt modelId="{C76ACF00-1262-41D9-B3DB-919E5D326D9B}" type="parTrans" cxnId="{7D4B739A-C5EA-4EC2-ADA2-A581F56BB13F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endParaRPr lang="hr-HR"/>
        </a:p>
      </dgm:t>
    </dgm:pt>
    <dgm:pt modelId="{6DCE3A54-43E6-4648-9DBE-CD0698C15EED}" type="sibTrans" cxnId="{7D4B739A-C5EA-4EC2-ADA2-A581F56BB13F}">
      <dgm:prSet/>
      <dgm:spPr/>
      <dgm:t>
        <a:bodyPr/>
        <a:lstStyle/>
        <a:p>
          <a:endParaRPr lang="hr-HR"/>
        </a:p>
      </dgm:t>
    </dgm:pt>
    <dgm:pt modelId="{2D00D688-1C7C-4880-945D-B36FBC132463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hr-HR" dirty="0"/>
            <a:t>0</a:t>
          </a:r>
        </a:p>
      </dgm:t>
    </dgm:pt>
    <dgm:pt modelId="{FB91BFCC-4B63-4E0C-A83A-954F82F01550}" type="parTrans" cxnId="{32ED952B-D56B-4207-B067-36814205B2AC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endParaRPr lang="hr-HR"/>
        </a:p>
      </dgm:t>
    </dgm:pt>
    <dgm:pt modelId="{4D31C0D9-3610-4CD7-9549-B9A38F71CDB0}" type="sibTrans" cxnId="{32ED952B-D56B-4207-B067-36814205B2AC}">
      <dgm:prSet/>
      <dgm:spPr/>
      <dgm:t>
        <a:bodyPr/>
        <a:lstStyle/>
        <a:p>
          <a:endParaRPr lang="hr-HR"/>
        </a:p>
      </dgm:t>
    </dgm:pt>
    <dgm:pt modelId="{6A2F393B-E5E8-400E-8470-D20C9C3F8492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dirty="0" err="1"/>
            <a:t>reading</a:t>
          </a:r>
          <a:endParaRPr lang="hr-HR" dirty="0"/>
        </a:p>
      </dgm:t>
    </dgm:pt>
    <dgm:pt modelId="{C00494D9-532B-4245-BEE9-B18F9224E898}" type="parTrans" cxnId="{8FDD768D-8278-464B-B1DF-FCAC0B202CB2}">
      <dgm:prSet/>
      <dgm:spPr/>
      <dgm:t>
        <a:bodyPr/>
        <a:lstStyle/>
        <a:p>
          <a:endParaRPr lang="hr-HR"/>
        </a:p>
      </dgm:t>
    </dgm:pt>
    <dgm:pt modelId="{06C0A104-9F52-4E36-B63C-51118650BEB1}" type="sibTrans" cxnId="{8FDD768D-8278-464B-B1DF-FCAC0B202CB2}">
      <dgm:prSet/>
      <dgm:spPr/>
      <dgm:t>
        <a:bodyPr/>
        <a:lstStyle/>
        <a:p>
          <a:endParaRPr lang="hr-HR"/>
        </a:p>
      </dgm:t>
    </dgm:pt>
    <dgm:pt modelId="{ACB3C159-E9BC-4943-9281-0FBBA2B4562D}" type="pres">
      <dgm:prSet presAssocID="{FA9B3AE8-6EF7-452A-AF89-54DA49F2F7E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EC2B4D7-7FEE-4193-BA17-E623C2B54A3B}" type="pres">
      <dgm:prSet presAssocID="{9D40C76E-93DB-4102-9084-16B585352B68}" presName="root1" presStyleCnt="0"/>
      <dgm:spPr/>
    </dgm:pt>
    <dgm:pt modelId="{EE68C471-669D-4722-B2BD-F710C1C74F57}" type="pres">
      <dgm:prSet presAssocID="{9D40C76E-93DB-4102-9084-16B585352B68}" presName="LevelOneTextNode" presStyleLbl="node0" presStyleIdx="0" presStyleCnt="1">
        <dgm:presLayoutVars>
          <dgm:chPref val="3"/>
        </dgm:presLayoutVars>
      </dgm:prSet>
      <dgm:spPr/>
    </dgm:pt>
    <dgm:pt modelId="{58CEDDF8-333D-4ECF-AEEF-95A1ABE8F9BD}" type="pres">
      <dgm:prSet presAssocID="{9D40C76E-93DB-4102-9084-16B585352B68}" presName="level2hierChild" presStyleCnt="0"/>
      <dgm:spPr/>
    </dgm:pt>
    <dgm:pt modelId="{65DE8810-E484-46D0-BC51-DB863D4D4C1C}" type="pres">
      <dgm:prSet presAssocID="{D098EA04-8DE2-48F5-88CA-A449E9F6D6DF}" presName="conn2-1" presStyleLbl="parChTrans1D2" presStyleIdx="0" presStyleCnt="1"/>
      <dgm:spPr/>
    </dgm:pt>
    <dgm:pt modelId="{D68DB5F1-BBB8-44B1-BA5A-37DE91BE39F9}" type="pres">
      <dgm:prSet presAssocID="{D098EA04-8DE2-48F5-88CA-A449E9F6D6DF}" presName="connTx" presStyleLbl="parChTrans1D2" presStyleIdx="0" presStyleCnt="1"/>
      <dgm:spPr/>
    </dgm:pt>
    <dgm:pt modelId="{E47CA493-0244-40A7-A143-F4E42E53BD43}" type="pres">
      <dgm:prSet presAssocID="{5B323EF1-5D05-4080-B696-A60211E4589F}" presName="root2" presStyleCnt="0"/>
      <dgm:spPr/>
    </dgm:pt>
    <dgm:pt modelId="{CFD538DF-E5D6-42E2-9F54-50E21B15433A}" type="pres">
      <dgm:prSet presAssocID="{5B323EF1-5D05-4080-B696-A60211E4589F}" presName="LevelTwoTextNode" presStyleLbl="node2" presStyleIdx="0" presStyleCnt="1">
        <dgm:presLayoutVars>
          <dgm:chPref val="3"/>
        </dgm:presLayoutVars>
      </dgm:prSet>
      <dgm:spPr/>
    </dgm:pt>
    <dgm:pt modelId="{655006A6-823E-4FAC-9074-5BF65B4E0618}" type="pres">
      <dgm:prSet presAssocID="{5B323EF1-5D05-4080-B696-A60211E4589F}" presName="level3hierChild" presStyleCnt="0"/>
      <dgm:spPr/>
    </dgm:pt>
    <dgm:pt modelId="{C216707C-70AB-4452-AE53-4DF08B8C0ADB}" type="pres">
      <dgm:prSet presAssocID="{C00494D9-532B-4245-BEE9-B18F9224E898}" presName="conn2-1" presStyleLbl="parChTrans1D3" presStyleIdx="0" presStyleCnt="1"/>
      <dgm:spPr/>
    </dgm:pt>
    <dgm:pt modelId="{C00D4DD3-436C-4075-958F-6B3BEE19B4C6}" type="pres">
      <dgm:prSet presAssocID="{C00494D9-532B-4245-BEE9-B18F9224E898}" presName="connTx" presStyleLbl="parChTrans1D3" presStyleIdx="0" presStyleCnt="1"/>
      <dgm:spPr/>
    </dgm:pt>
    <dgm:pt modelId="{67AC37B6-50D6-48B4-8483-EF5F08EBC51D}" type="pres">
      <dgm:prSet presAssocID="{6A2F393B-E5E8-400E-8470-D20C9C3F8492}" presName="root2" presStyleCnt="0"/>
      <dgm:spPr/>
    </dgm:pt>
    <dgm:pt modelId="{0CFA16F0-DEF5-4E65-8F8B-6FAFBA5FC27C}" type="pres">
      <dgm:prSet presAssocID="{6A2F393B-E5E8-400E-8470-D20C9C3F8492}" presName="LevelTwoTextNode" presStyleLbl="node3" presStyleIdx="0" presStyleCnt="1">
        <dgm:presLayoutVars>
          <dgm:chPref val="3"/>
        </dgm:presLayoutVars>
      </dgm:prSet>
      <dgm:spPr/>
    </dgm:pt>
    <dgm:pt modelId="{79530B23-FF08-4F1D-881D-9AC11B987618}" type="pres">
      <dgm:prSet presAssocID="{6A2F393B-E5E8-400E-8470-D20C9C3F8492}" presName="level3hierChild" presStyleCnt="0"/>
      <dgm:spPr/>
    </dgm:pt>
    <dgm:pt modelId="{62917DDF-F5EA-41D7-AA33-B242C8CAD1D2}" type="pres">
      <dgm:prSet presAssocID="{70CC69C0-467B-4B46-989D-47A48438CB06}" presName="conn2-1" presStyleLbl="parChTrans1D4" presStyleIdx="0" presStyleCnt="11"/>
      <dgm:spPr/>
    </dgm:pt>
    <dgm:pt modelId="{4812B475-5449-4433-98BE-A2018DBB7CF5}" type="pres">
      <dgm:prSet presAssocID="{70CC69C0-467B-4B46-989D-47A48438CB06}" presName="connTx" presStyleLbl="parChTrans1D4" presStyleIdx="0" presStyleCnt="11"/>
      <dgm:spPr/>
    </dgm:pt>
    <dgm:pt modelId="{004DBC21-6938-48C2-82DB-25B0F21D3324}" type="pres">
      <dgm:prSet presAssocID="{ED70BAE4-4296-4C56-BED9-8EEBD518AD10}" presName="root2" presStyleCnt="0"/>
      <dgm:spPr/>
    </dgm:pt>
    <dgm:pt modelId="{900F1F11-D6FF-4CBA-A3E0-32BE29E0A8CB}" type="pres">
      <dgm:prSet presAssocID="{ED70BAE4-4296-4C56-BED9-8EEBD518AD10}" presName="LevelTwoTextNode" presStyleLbl="node4" presStyleIdx="0" presStyleCnt="11">
        <dgm:presLayoutVars>
          <dgm:chPref val="3"/>
        </dgm:presLayoutVars>
      </dgm:prSet>
      <dgm:spPr/>
    </dgm:pt>
    <dgm:pt modelId="{FD9E1904-451F-4E62-9AE9-429B6FB46BF9}" type="pres">
      <dgm:prSet presAssocID="{ED70BAE4-4296-4C56-BED9-8EEBD518AD10}" presName="level3hierChild" presStyleCnt="0"/>
      <dgm:spPr/>
    </dgm:pt>
    <dgm:pt modelId="{62AAA9A7-B697-40E8-9E1E-C29095A1C08B}" type="pres">
      <dgm:prSet presAssocID="{3209BF66-716C-4AD7-B477-0C61E110306B}" presName="conn2-1" presStyleLbl="parChTrans1D4" presStyleIdx="1" presStyleCnt="11"/>
      <dgm:spPr/>
    </dgm:pt>
    <dgm:pt modelId="{E5B8E616-E906-4C9B-BCD4-89DAA6C9D6AE}" type="pres">
      <dgm:prSet presAssocID="{3209BF66-716C-4AD7-B477-0C61E110306B}" presName="connTx" presStyleLbl="parChTrans1D4" presStyleIdx="1" presStyleCnt="11"/>
      <dgm:spPr/>
    </dgm:pt>
    <dgm:pt modelId="{9F13C628-3464-48FD-AFA1-8750CFD23A82}" type="pres">
      <dgm:prSet presAssocID="{F9457A40-297B-4BCE-B122-F3ADFBBABA1D}" presName="root2" presStyleCnt="0"/>
      <dgm:spPr/>
    </dgm:pt>
    <dgm:pt modelId="{9766AC31-C2E5-4848-A14D-C3F536AEED34}" type="pres">
      <dgm:prSet presAssocID="{F9457A40-297B-4BCE-B122-F3ADFBBABA1D}" presName="LevelTwoTextNode" presStyleLbl="node4" presStyleIdx="1" presStyleCnt="11" custScaleX="51209">
        <dgm:presLayoutVars>
          <dgm:chPref val="3"/>
        </dgm:presLayoutVars>
      </dgm:prSet>
      <dgm:spPr/>
    </dgm:pt>
    <dgm:pt modelId="{4EBB02D9-A5B3-442B-8B7F-F40DB5C5573A}" type="pres">
      <dgm:prSet presAssocID="{F9457A40-297B-4BCE-B122-F3ADFBBABA1D}" presName="level3hierChild" presStyleCnt="0"/>
      <dgm:spPr/>
    </dgm:pt>
    <dgm:pt modelId="{9E06BD10-A2CC-4C1D-9BD6-0D938FA85927}" type="pres">
      <dgm:prSet presAssocID="{224A3CE0-CCCC-4CF9-8C1E-3ADC13194057}" presName="conn2-1" presStyleLbl="parChTrans1D4" presStyleIdx="2" presStyleCnt="11"/>
      <dgm:spPr/>
    </dgm:pt>
    <dgm:pt modelId="{D80E0EB9-CCAA-4E60-8C87-EE1EC5FAA036}" type="pres">
      <dgm:prSet presAssocID="{224A3CE0-CCCC-4CF9-8C1E-3ADC13194057}" presName="connTx" presStyleLbl="parChTrans1D4" presStyleIdx="2" presStyleCnt="11"/>
      <dgm:spPr/>
    </dgm:pt>
    <dgm:pt modelId="{389BD5A2-E031-4D84-9BB7-CB0CD31ED094}" type="pres">
      <dgm:prSet presAssocID="{C2A9FCAF-5D92-4AE2-864B-2F55990544B8}" presName="root2" presStyleCnt="0"/>
      <dgm:spPr/>
    </dgm:pt>
    <dgm:pt modelId="{83D88B3F-4A91-404C-8BAC-D37B4824B6BE}" type="pres">
      <dgm:prSet presAssocID="{C2A9FCAF-5D92-4AE2-864B-2F55990544B8}" presName="LevelTwoTextNode" presStyleLbl="node4" presStyleIdx="2" presStyleCnt="11">
        <dgm:presLayoutVars>
          <dgm:chPref val="3"/>
        </dgm:presLayoutVars>
      </dgm:prSet>
      <dgm:spPr/>
    </dgm:pt>
    <dgm:pt modelId="{CD21456C-1B09-4214-A882-35AE1CA42B4D}" type="pres">
      <dgm:prSet presAssocID="{C2A9FCAF-5D92-4AE2-864B-2F55990544B8}" presName="level3hierChild" presStyleCnt="0"/>
      <dgm:spPr/>
    </dgm:pt>
    <dgm:pt modelId="{8C547F50-DBBA-4F09-A001-115FC4CC76A7}" type="pres">
      <dgm:prSet presAssocID="{41F11200-0A65-4B18-A3D2-622C5E5C6F26}" presName="conn2-1" presStyleLbl="parChTrans1D4" presStyleIdx="3" presStyleCnt="11"/>
      <dgm:spPr/>
    </dgm:pt>
    <dgm:pt modelId="{449D5ECB-B512-44D0-A508-7C09E4D1C5A8}" type="pres">
      <dgm:prSet presAssocID="{41F11200-0A65-4B18-A3D2-622C5E5C6F26}" presName="connTx" presStyleLbl="parChTrans1D4" presStyleIdx="3" presStyleCnt="11"/>
      <dgm:spPr/>
    </dgm:pt>
    <dgm:pt modelId="{339E396C-08F0-4612-BDFA-02DFE18EC346}" type="pres">
      <dgm:prSet presAssocID="{35AC6C93-DA2E-47C3-80C0-796529398539}" presName="root2" presStyleCnt="0"/>
      <dgm:spPr/>
    </dgm:pt>
    <dgm:pt modelId="{524E99B0-B1B2-4404-9E28-D9283CE03600}" type="pres">
      <dgm:prSet presAssocID="{35AC6C93-DA2E-47C3-80C0-796529398539}" presName="LevelTwoTextNode" presStyleLbl="node4" presStyleIdx="3" presStyleCnt="11" custScaleX="51209">
        <dgm:presLayoutVars>
          <dgm:chPref val="3"/>
        </dgm:presLayoutVars>
      </dgm:prSet>
      <dgm:spPr/>
    </dgm:pt>
    <dgm:pt modelId="{A2542808-AE9B-4013-B35B-7420F9270E7B}" type="pres">
      <dgm:prSet presAssocID="{35AC6C93-DA2E-47C3-80C0-796529398539}" presName="level3hierChild" presStyleCnt="0"/>
      <dgm:spPr/>
    </dgm:pt>
    <dgm:pt modelId="{935D1542-5400-4D64-BD2B-46E9FCE4B658}" type="pres">
      <dgm:prSet presAssocID="{2B529D70-84A9-4F5E-A3CA-1BCAFA48C7D4}" presName="conn2-1" presStyleLbl="parChTrans1D4" presStyleIdx="4" presStyleCnt="11"/>
      <dgm:spPr/>
    </dgm:pt>
    <dgm:pt modelId="{AFF9371F-B846-4F08-8672-1774338689B5}" type="pres">
      <dgm:prSet presAssocID="{2B529D70-84A9-4F5E-A3CA-1BCAFA48C7D4}" presName="connTx" presStyleLbl="parChTrans1D4" presStyleIdx="4" presStyleCnt="11"/>
      <dgm:spPr/>
    </dgm:pt>
    <dgm:pt modelId="{40AC7D8B-CE9B-4272-AED4-F7BC26490E68}" type="pres">
      <dgm:prSet presAssocID="{83E9544E-ED48-4635-A4CA-3E5AB6A91A7E}" presName="root2" presStyleCnt="0"/>
      <dgm:spPr/>
    </dgm:pt>
    <dgm:pt modelId="{A6AD6379-02D4-4174-A125-785FC078BB47}" type="pres">
      <dgm:prSet presAssocID="{83E9544E-ED48-4635-A4CA-3E5AB6A91A7E}" presName="LevelTwoTextNode" presStyleLbl="node4" presStyleIdx="4" presStyleCnt="11">
        <dgm:presLayoutVars>
          <dgm:chPref val="3"/>
        </dgm:presLayoutVars>
      </dgm:prSet>
      <dgm:spPr/>
    </dgm:pt>
    <dgm:pt modelId="{C073183B-27EC-4937-9A10-D58B186DE4F8}" type="pres">
      <dgm:prSet presAssocID="{83E9544E-ED48-4635-A4CA-3E5AB6A91A7E}" presName="level3hierChild" presStyleCnt="0"/>
      <dgm:spPr/>
    </dgm:pt>
    <dgm:pt modelId="{487176D4-2CE2-4C02-A0A6-057283283019}" type="pres">
      <dgm:prSet presAssocID="{41D236A4-BA2F-46BC-A62A-98FB4E7E6D31}" presName="conn2-1" presStyleLbl="parChTrans1D4" presStyleIdx="5" presStyleCnt="11"/>
      <dgm:spPr/>
    </dgm:pt>
    <dgm:pt modelId="{C26767A0-EA2D-4DF5-940A-9A4E85E3B8F7}" type="pres">
      <dgm:prSet presAssocID="{41D236A4-BA2F-46BC-A62A-98FB4E7E6D31}" presName="connTx" presStyleLbl="parChTrans1D4" presStyleIdx="5" presStyleCnt="11"/>
      <dgm:spPr/>
    </dgm:pt>
    <dgm:pt modelId="{43D1E020-16E1-4A30-AD57-C4B0CEC8B6E0}" type="pres">
      <dgm:prSet presAssocID="{35AC100D-9F03-422B-856B-F04A7C576FF4}" presName="root2" presStyleCnt="0"/>
      <dgm:spPr/>
    </dgm:pt>
    <dgm:pt modelId="{0A5C92B2-4B8E-43A0-9CA9-9B1F0071A9C9}" type="pres">
      <dgm:prSet presAssocID="{35AC100D-9F03-422B-856B-F04A7C576FF4}" presName="LevelTwoTextNode" presStyleLbl="node4" presStyleIdx="5" presStyleCnt="11" custScaleX="51209">
        <dgm:presLayoutVars>
          <dgm:chPref val="3"/>
        </dgm:presLayoutVars>
      </dgm:prSet>
      <dgm:spPr/>
    </dgm:pt>
    <dgm:pt modelId="{406E4A23-6C51-4678-B4D7-DF4DB17FCD35}" type="pres">
      <dgm:prSet presAssocID="{35AC100D-9F03-422B-856B-F04A7C576FF4}" presName="level3hierChild" presStyleCnt="0"/>
      <dgm:spPr/>
    </dgm:pt>
    <dgm:pt modelId="{A38F10B8-E2D8-428F-9926-3C952C9AF6FB}" type="pres">
      <dgm:prSet presAssocID="{938D90E6-E409-4CB9-81C1-FCE111C2B8E6}" presName="conn2-1" presStyleLbl="parChTrans1D4" presStyleIdx="6" presStyleCnt="11"/>
      <dgm:spPr/>
    </dgm:pt>
    <dgm:pt modelId="{72E8A2AC-EEE7-40A9-90E5-09223BF795B3}" type="pres">
      <dgm:prSet presAssocID="{938D90E6-E409-4CB9-81C1-FCE111C2B8E6}" presName="connTx" presStyleLbl="parChTrans1D4" presStyleIdx="6" presStyleCnt="11"/>
      <dgm:spPr/>
    </dgm:pt>
    <dgm:pt modelId="{60EDFEA6-E83D-4D4F-956A-AABB57BB31B7}" type="pres">
      <dgm:prSet presAssocID="{1649BC17-6820-4DD4-9BD3-84702511BEB1}" presName="root2" presStyleCnt="0"/>
      <dgm:spPr/>
    </dgm:pt>
    <dgm:pt modelId="{76F8B9D5-D78B-4E5F-AECF-48DAD74943D4}" type="pres">
      <dgm:prSet presAssocID="{1649BC17-6820-4DD4-9BD3-84702511BEB1}" presName="LevelTwoTextNode" presStyleLbl="node4" presStyleIdx="6" presStyleCnt="11">
        <dgm:presLayoutVars>
          <dgm:chPref val="3"/>
        </dgm:presLayoutVars>
      </dgm:prSet>
      <dgm:spPr/>
    </dgm:pt>
    <dgm:pt modelId="{1BE666D6-BDB5-4930-9859-8DDB14BDC9B9}" type="pres">
      <dgm:prSet presAssocID="{1649BC17-6820-4DD4-9BD3-84702511BEB1}" presName="level3hierChild" presStyleCnt="0"/>
      <dgm:spPr/>
    </dgm:pt>
    <dgm:pt modelId="{899C112F-2895-4DF7-ADA2-3AA962F8494F}" type="pres">
      <dgm:prSet presAssocID="{F892BF70-DDF3-4CC1-9C4A-07C24B37F0A6}" presName="conn2-1" presStyleLbl="parChTrans1D4" presStyleIdx="7" presStyleCnt="11"/>
      <dgm:spPr/>
    </dgm:pt>
    <dgm:pt modelId="{49B1DF36-A470-4CE5-9D6A-0C49DAF7BCA0}" type="pres">
      <dgm:prSet presAssocID="{F892BF70-DDF3-4CC1-9C4A-07C24B37F0A6}" presName="connTx" presStyleLbl="parChTrans1D4" presStyleIdx="7" presStyleCnt="11"/>
      <dgm:spPr/>
    </dgm:pt>
    <dgm:pt modelId="{5C0679E4-B73E-4ACC-A8E4-2E66BC099593}" type="pres">
      <dgm:prSet presAssocID="{12407856-0C4C-4C57-B77E-303F1AFD4196}" presName="root2" presStyleCnt="0"/>
      <dgm:spPr/>
    </dgm:pt>
    <dgm:pt modelId="{E80AB59C-394B-4557-B39B-A5FF249784F7}" type="pres">
      <dgm:prSet presAssocID="{12407856-0C4C-4C57-B77E-303F1AFD4196}" presName="LevelTwoTextNode" presStyleLbl="node4" presStyleIdx="7" presStyleCnt="11">
        <dgm:presLayoutVars>
          <dgm:chPref val="3"/>
        </dgm:presLayoutVars>
      </dgm:prSet>
      <dgm:spPr/>
    </dgm:pt>
    <dgm:pt modelId="{483A62ED-F96D-48B8-9C80-EBDD652C2C39}" type="pres">
      <dgm:prSet presAssocID="{12407856-0C4C-4C57-B77E-303F1AFD4196}" presName="level3hierChild" presStyleCnt="0"/>
      <dgm:spPr/>
    </dgm:pt>
    <dgm:pt modelId="{B9982AA8-9B18-4B6E-8306-ED8D2C777D2A}" type="pres">
      <dgm:prSet presAssocID="{C76ACF00-1262-41D9-B3DB-919E5D326D9B}" presName="conn2-1" presStyleLbl="parChTrans1D4" presStyleIdx="8" presStyleCnt="11"/>
      <dgm:spPr/>
    </dgm:pt>
    <dgm:pt modelId="{AF6FD1F6-E659-40AF-A81C-D3A277747C2B}" type="pres">
      <dgm:prSet presAssocID="{C76ACF00-1262-41D9-B3DB-919E5D326D9B}" presName="connTx" presStyleLbl="parChTrans1D4" presStyleIdx="8" presStyleCnt="11"/>
      <dgm:spPr/>
    </dgm:pt>
    <dgm:pt modelId="{8E6957C9-7040-4B71-A8A2-D790BDE6EED2}" type="pres">
      <dgm:prSet presAssocID="{23AD0E4E-3A83-4940-AAD8-830B58110F48}" presName="root2" presStyleCnt="0"/>
      <dgm:spPr/>
    </dgm:pt>
    <dgm:pt modelId="{8615755B-FA4A-463C-98D5-4EC6E2D16081}" type="pres">
      <dgm:prSet presAssocID="{23AD0E4E-3A83-4940-AAD8-830B58110F48}" presName="LevelTwoTextNode" presStyleLbl="node4" presStyleIdx="8" presStyleCnt="11" custScaleX="51209">
        <dgm:presLayoutVars>
          <dgm:chPref val="3"/>
        </dgm:presLayoutVars>
      </dgm:prSet>
      <dgm:spPr/>
    </dgm:pt>
    <dgm:pt modelId="{272F1028-EAB0-4B41-AB24-E3FB5A772C0E}" type="pres">
      <dgm:prSet presAssocID="{23AD0E4E-3A83-4940-AAD8-830B58110F48}" presName="level3hierChild" presStyleCnt="0"/>
      <dgm:spPr/>
    </dgm:pt>
    <dgm:pt modelId="{A3EB15D7-EB07-4E5B-BEC9-97A790BDB16D}" type="pres">
      <dgm:prSet presAssocID="{86CE7A38-6D05-424D-A91D-3BE0C794312F}" presName="conn2-1" presStyleLbl="parChTrans1D4" presStyleIdx="9" presStyleCnt="11"/>
      <dgm:spPr/>
    </dgm:pt>
    <dgm:pt modelId="{2FBD27F2-CEE4-4179-950E-53A8079BD6F8}" type="pres">
      <dgm:prSet presAssocID="{86CE7A38-6D05-424D-A91D-3BE0C794312F}" presName="connTx" presStyleLbl="parChTrans1D4" presStyleIdx="9" presStyleCnt="11"/>
      <dgm:spPr/>
    </dgm:pt>
    <dgm:pt modelId="{93C788AD-C1D6-4B7B-AD92-22DBE2DC3DFA}" type="pres">
      <dgm:prSet presAssocID="{1022CC1E-E5C0-45BB-B481-23AAA4B0AEF6}" presName="root2" presStyleCnt="0"/>
      <dgm:spPr/>
    </dgm:pt>
    <dgm:pt modelId="{6E385358-7E82-4629-B90A-73D8AE1036BF}" type="pres">
      <dgm:prSet presAssocID="{1022CC1E-E5C0-45BB-B481-23AAA4B0AEF6}" presName="LevelTwoTextNode" presStyleLbl="node4" presStyleIdx="9" presStyleCnt="11">
        <dgm:presLayoutVars>
          <dgm:chPref val="3"/>
        </dgm:presLayoutVars>
      </dgm:prSet>
      <dgm:spPr/>
    </dgm:pt>
    <dgm:pt modelId="{9821AE11-95F7-4B64-AB16-29F4CE73BC95}" type="pres">
      <dgm:prSet presAssocID="{1022CC1E-E5C0-45BB-B481-23AAA4B0AEF6}" presName="level3hierChild" presStyleCnt="0"/>
      <dgm:spPr/>
    </dgm:pt>
    <dgm:pt modelId="{3F9ECE75-A844-4FD8-9802-DCE40AE3970F}" type="pres">
      <dgm:prSet presAssocID="{FB91BFCC-4B63-4E0C-A83A-954F82F01550}" presName="conn2-1" presStyleLbl="parChTrans1D4" presStyleIdx="10" presStyleCnt="11"/>
      <dgm:spPr/>
    </dgm:pt>
    <dgm:pt modelId="{3D8A430C-1E48-45E8-8DB2-0176959575A4}" type="pres">
      <dgm:prSet presAssocID="{FB91BFCC-4B63-4E0C-A83A-954F82F01550}" presName="connTx" presStyleLbl="parChTrans1D4" presStyleIdx="10" presStyleCnt="11"/>
      <dgm:spPr/>
    </dgm:pt>
    <dgm:pt modelId="{F0AB16A8-7ED1-4265-9C36-83CDE00B9491}" type="pres">
      <dgm:prSet presAssocID="{2D00D688-1C7C-4880-945D-B36FBC132463}" presName="root2" presStyleCnt="0"/>
      <dgm:spPr/>
    </dgm:pt>
    <dgm:pt modelId="{E40E1A7B-CED4-45E9-A7C3-2A4919C76F8B}" type="pres">
      <dgm:prSet presAssocID="{2D00D688-1C7C-4880-945D-B36FBC132463}" presName="LevelTwoTextNode" presStyleLbl="node4" presStyleIdx="10" presStyleCnt="11" custScaleX="51209">
        <dgm:presLayoutVars>
          <dgm:chPref val="3"/>
        </dgm:presLayoutVars>
      </dgm:prSet>
      <dgm:spPr/>
    </dgm:pt>
    <dgm:pt modelId="{2985F7F1-BC79-4CE6-B7AA-96946BB58EE0}" type="pres">
      <dgm:prSet presAssocID="{2D00D688-1C7C-4880-945D-B36FBC132463}" presName="level3hierChild" presStyleCnt="0"/>
      <dgm:spPr/>
    </dgm:pt>
  </dgm:ptLst>
  <dgm:cxnLst>
    <dgm:cxn modelId="{5B421B01-C348-48D2-81EB-CABB8FDE9A39}" type="presOf" srcId="{35AC100D-9F03-422B-856B-F04A7C576FF4}" destId="{0A5C92B2-4B8E-43A0-9CA9-9B1F0071A9C9}" srcOrd="0" destOrd="0" presId="urn:microsoft.com/office/officeart/2005/8/layout/hierarchy2"/>
    <dgm:cxn modelId="{B6FD4701-5C03-49B2-902D-951A3517DFB0}" type="presOf" srcId="{3209BF66-716C-4AD7-B477-0C61E110306B}" destId="{62AAA9A7-B697-40E8-9E1E-C29095A1C08B}" srcOrd="0" destOrd="0" presId="urn:microsoft.com/office/officeart/2005/8/layout/hierarchy2"/>
    <dgm:cxn modelId="{3B3B9C01-903C-48DC-A892-6B9908C6A5AD}" srcId="{ED70BAE4-4296-4C56-BED9-8EEBD518AD10}" destId="{F9457A40-297B-4BCE-B122-F3ADFBBABA1D}" srcOrd="0" destOrd="0" parTransId="{3209BF66-716C-4AD7-B477-0C61E110306B}" sibTransId="{CCB8B8C0-710B-4879-8D42-1163C2C599A7}"/>
    <dgm:cxn modelId="{73D0FD02-B4C2-416B-A504-9F27F30F1491}" type="presOf" srcId="{5B323EF1-5D05-4080-B696-A60211E4589F}" destId="{CFD538DF-E5D6-42E2-9F54-50E21B15433A}" srcOrd="0" destOrd="0" presId="urn:microsoft.com/office/officeart/2005/8/layout/hierarchy2"/>
    <dgm:cxn modelId="{3DE76206-D2F9-45D9-9D00-9B92A146A486}" type="presOf" srcId="{F9457A40-297B-4BCE-B122-F3ADFBBABA1D}" destId="{9766AC31-C2E5-4848-A14D-C3F536AEED34}" srcOrd="0" destOrd="0" presId="urn:microsoft.com/office/officeart/2005/8/layout/hierarchy2"/>
    <dgm:cxn modelId="{0438EA13-E17E-4F69-A177-978C423F1DCE}" type="presOf" srcId="{1022CC1E-E5C0-45BB-B481-23AAA4B0AEF6}" destId="{6E385358-7E82-4629-B90A-73D8AE1036BF}" srcOrd="0" destOrd="0" presId="urn:microsoft.com/office/officeart/2005/8/layout/hierarchy2"/>
    <dgm:cxn modelId="{BF5DB614-2656-4909-BE9C-EB6B1DC3DE5E}" type="presOf" srcId="{FB91BFCC-4B63-4E0C-A83A-954F82F01550}" destId="{3F9ECE75-A844-4FD8-9802-DCE40AE3970F}" srcOrd="0" destOrd="0" presId="urn:microsoft.com/office/officeart/2005/8/layout/hierarchy2"/>
    <dgm:cxn modelId="{07750B15-A42C-4EBC-B32F-5E5260408026}" type="presOf" srcId="{70CC69C0-467B-4B46-989D-47A48438CB06}" destId="{4812B475-5449-4433-98BE-A2018DBB7CF5}" srcOrd="1" destOrd="0" presId="urn:microsoft.com/office/officeart/2005/8/layout/hierarchy2"/>
    <dgm:cxn modelId="{EFD4F217-223D-416A-8E89-97F4D6B43DC5}" type="presOf" srcId="{D098EA04-8DE2-48F5-88CA-A449E9F6D6DF}" destId="{D68DB5F1-BBB8-44B1-BA5A-37DE91BE39F9}" srcOrd="1" destOrd="0" presId="urn:microsoft.com/office/officeart/2005/8/layout/hierarchy2"/>
    <dgm:cxn modelId="{B3FDC21F-9044-47A3-A277-D874A092A6C7}" type="presOf" srcId="{938D90E6-E409-4CB9-81C1-FCE111C2B8E6}" destId="{A38F10B8-E2D8-428F-9926-3C952C9AF6FB}" srcOrd="0" destOrd="0" presId="urn:microsoft.com/office/officeart/2005/8/layout/hierarchy2"/>
    <dgm:cxn modelId="{9D691922-B344-4697-A36C-3BD7CED946D2}" type="presOf" srcId="{12407856-0C4C-4C57-B77E-303F1AFD4196}" destId="{E80AB59C-394B-4557-B39B-A5FF249784F7}" srcOrd="0" destOrd="0" presId="urn:microsoft.com/office/officeart/2005/8/layout/hierarchy2"/>
    <dgm:cxn modelId="{D463C228-FD53-4BCE-85D8-D637B518B9CB}" srcId="{6A2F393B-E5E8-400E-8470-D20C9C3F8492}" destId="{12407856-0C4C-4C57-B77E-303F1AFD4196}" srcOrd="4" destOrd="0" parTransId="{F892BF70-DDF3-4CC1-9C4A-07C24B37F0A6}" sibTransId="{CC8261EC-5213-4FE9-89ED-29F1E77FA1CF}"/>
    <dgm:cxn modelId="{32ED952B-D56B-4207-B067-36814205B2AC}" srcId="{1022CC1E-E5C0-45BB-B481-23AAA4B0AEF6}" destId="{2D00D688-1C7C-4880-945D-B36FBC132463}" srcOrd="0" destOrd="0" parTransId="{FB91BFCC-4B63-4E0C-A83A-954F82F01550}" sibTransId="{4D31C0D9-3610-4CD7-9549-B9A38F71CDB0}"/>
    <dgm:cxn modelId="{33451933-53B6-4D00-8281-EA42FD8FC3E2}" type="presOf" srcId="{86CE7A38-6D05-424D-A91D-3BE0C794312F}" destId="{2FBD27F2-CEE4-4179-950E-53A8079BD6F8}" srcOrd="1" destOrd="0" presId="urn:microsoft.com/office/officeart/2005/8/layout/hierarchy2"/>
    <dgm:cxn modelId="{4DE52639-3E40-47C1-AA02-0B6615EB4326}" type="presOf" srcId="{ED70BAE4-4296-4C56-BED9-8EEBD518AD10}" destId="{900F1F11-D6FF-4CBA-A3E0-32BE29E0A8CB}" srcOrd="0" destOrd="0" presId="urn:microsoft.com/office/officeart/2005/8/layout/hierarchy2"/>
    <dgm:cxn modelId="{798FA439-5E6C-42DE-84DD-B3F19A001EA1}" type="presOf" srcId="{1649BC17-6820-4DD4-9BD3-84702511BEB1}" destId="{76F8B9D5-D78B-4E5F-AECF-48DAD74943D4}" srcOrd="0" destOrd="0" presId="urn:microsoft.com/office/officeart/2005/8/layout/hierarchy2"/>
    <dgm:cxn modelId="{148EDE3E-5B65-450F-A527-2181505D559E}" type="presOf" srcId="{C2A9FCAF-5D92-4AE2-864B-2F55990544B8}" destId="{83D88B3F-4A91-404C-8BAC-D37B4824B6BE}" srcOrd="0" destOrd="0" presId="urn:microsoft.com/office/officeart/2005/8/layout/hierarchy2"/>
    <dgm:cxn modelId="{1E112040-E0E9-4F24-BA2F-318B4B039145}" type="presOf" srcId="{41D236A4-BA2F-46BC-A62A-98FB4E7E6D31}" destId="{487176D4-2CE2-4C02-A0A6-057283283019}" srcOrd="0" destOrd="0" presId="urn:microsoft.com/office/officeart/2005/8/layout/hierarchy2"/>
    <dgm:cxn modelId="{8F39A161-7B01-45A4-8E47-1B06E1ACD2B0}" type="presOf" srcId="{C00494D9-532B-4245-BEE9-B18F9224E898}" destId="{C00D4DD3-436C-4075-958F-6B3BEE19B4C6}" srcOrd="1" destOrd="0" presId="urn:microsoft.com/office/officeart/2005/8/layout/hierarchy2"/>
    <dgm:cxn modelId="{BA5F7F62-E8E8-4F2C-8AE8-66AAB4230E0E}" type="presOf" srcId="{6A2F393B-E5E8-400E-8470-D20C9C3F8492}" destId="{0CFA16F0-DEF5-4E65-8F8B-6FAFBA5FC27C}" srcOrd="0" destOrd="0" presId="urn:microsoft.com/office/officeart/2005/8/layout/hierarchy2"/>
    <dgm:cxn modelId="{46DCDD62-B346-45DE-94EB-184C4D9B97BD}" type="presOf" srcId="{FB91BFCC-4B63-4E0C-A83A-954F82F01550}" destId="{3D8A430C-1E48-45E8-8DB2-0176959575A4}" srcOrd="1" destOrd="0" presId="urn:microsoft.com/office/officeart/2005/8/layout/hierarchy2"/>
    <dgm:cxn modelId="{0B572F45-4D43-4BF1-9DE8-7051A4419F60}" type="presOf" srcId="{41F11200-0A65-4B18-A3D2-622C5E5C6F26}" destId="{8C547F50-DBBA-4F09-A001-115FC4CC76A7}" srcOrd="0" destOrd="0" presId="urn:microsoft.com/office/officeart/2005/8/layout/hierarchy2"/>
    <dgm:cxn modelId="{DE643B66-9E74-42EC-8168-7F2E94E416E1}" type="presOf" srcId="{2B529D70-84A9-4F5E-A3CA-1BCAFA48C7D4}" destId="{AFF9371F-B846-4F08-8672-1774338689B5}" srcOrd="1" destOrd="0" presId="urn:microsoft.com/office/officeart/2005/8/layout/hierarchy2"/>
    <dgm:cxn modelId="{FFE66948-A7D7-4E51-9B8C-AB928F13E435}" type="presOf" srcId="{41F11200-0A65-4B18-A3D2-622C5E5C6F26}" destId="{449D5ECB-B512-44D0-A508-7C09E4D1C5A8}" srcOrd="1" destOrd="0" presId="urn:microsoft.com/office/officeart/2005/8/layout/hierarchy2"/>
    <dgm:cxn modelId="{588D246C-5C9C-4000-B846-E3DE8F80311D}" srcId="{6A2F393B-E5E8-400E-8470-D20C9C3F8492}" destId="{83E9544E-ED48-4635-A4CA-3E5AB6A91A7E}" srcOrd="2" destOrd="0" parTransId="{2B529D70-84A9-4F5E-A3CA-1BCAFA48C7D4}" sibTransId="{8B4AEC27-EA3A-4D02-8BDB-6A4FA7353072}"/>
    <dgm:cxn modelId="{D33F396F-0559-4514-9249-0FD78A801865}" type="presOf" srcId="{FA9B3AE8-6EF7-452A-AF89-54DA49F2F7E9}" destId="{ACB3C159-E9BC-4943-9281-0FBBA2B4562D}" srcOrd="0" destOrd="0" presId="urn:microsoft.com/office/officeart/2005/8/layout/hierarchy2"/>
    <dgm:cxn modelId="{E417404F-C8A7-4421-84EC-29CEF26E8948}" type="presOf" srcId="{D098EA04-8DE2-48F5-88CA-A449E9F6D6DF}" destId="{65DE8810-E484-46D0-BC51-DB863D4D4C1C}" srcOrd="0" destOrd="0" presId="urn:microsoft.com/office/officeart/2005/8/layout/hierarchy2"/>
    <dgm:cxn modelId="{DCC6D770-9C12-4A1E-A32D-932032F28EDF}" type="presOf" srcId="{938D90E6-E409-4CB9-81C1-FCE111C2B8E6}" destId="{72E8A2AC-EEE7-40A9-90E5-09223BF795B3}" srcOrd="1" destOrd="0" presId="urn:microsoft.com/office/officeart/2005/8/layout/hierarchy2"/>
    <dgm:cxn modelId="{31D7B676-401F-4ACE-BE6B-0A07D1C7023E}" type="presOf" srcId="{2D00D688-1C7C-4880-945D-B36FBC132463}" destId="{E40E1A7B-CED4-45E9-A7C3-2A4919C76F8B}" srcOrd="0" destOrd="0" presId="urn:microsoft.com/office/officeart/2005/8/layout/hierarchy2"/>
    <dgm:cxn modelId="{D0F3CE5A-AC16-4B94-A3A5-70341AA8ECDD}" type="presOf" srcId="{2B529D70-84A9-4F5E-A3CA-1BCAFA48C7D4}" destId="{935D1542-5400-4D64-BD2B-46E9FCE4B658}" srcOrd="0" destOrd="0" presId="urn:microsoft.com/office/officeart/2005/8/layout/hierarchy2"/>
    <dgm:cxn modelId="{2EA5918C-70FE-4F2C-8732-01C38D55D17C}" type="presOf" srcId="{23AD0E4E-3A83-4940-AAD8-830B58110F48}" destId="{8615755B-FA4A-463C-98D5-4EC6E2D16081}" srcOrd="0" destOrd="0" presId="urn:microsoft.com/office/officeart/2005/8/layout/hierarchy2"/>
    <dgm:cxn modelId="{8FDD768D-8278-464B-B1DF-FCAC0B202CB2}" srcId="{5B323EF1-5D05-4080-B696-A60211E4589F}" destId="{6A2F393B-E5E8-400E-8470-D20C9C3F8492}" srcOrd="0" destOrd="0" parTransId="{C00494D9-532B-4245-BEE9-B18F9224E898}" sibTransId="{06C0A104-9F52-4E36-B63C-51118650BEB1}"/>
    <dgm:cxn modelId="{78CE4390-7E31-4CCA-8B61-291C462CE089}" type="presOf" srcId="{83E9544E-ED48-4635-A4CA-3E5AB6A91A7E}" destId="{A6AD6379-02D4-4174-A125-785FC078BB47}" srcOrd="0" destOrd="0" presId="urn:microsoft.com/office/officeart/2005/8/layout/hierarchy2"/>
    <dgm:cxn modelId="{BC5B6B92-84C4-424F-8BF9-192683EB1E7D}" srcId="{83E9544E-ED48-4635-A4CA-3E5AB6A91A7E}" destId="{35AC100D-9F03-422B-856B-F04A7C576FF4}" srcOrd="0" destOrd="0" parTransId="{41D236A4-BA2F-46BC-A62A-98FB4E7E6D31}" sibTransId="{D58187DB-AA94-4B30-AF48-9F541D5378F3}"/>
    <dgm:cxn modelId="{DFAA0094-DA38-4842-82D0-1957165A3C79}" type="presOf" srcId="{70CC69C0-467B-4B46-989D-47A48438CB06}" destId="{62917DDF-F5EA-41D7-AA33-B242C8CAD1D2}" srcOrd="0" destOrd="0" presId="urn:microsoft.com/office/officeart/2005/8/layout/hierarchy2"/>
    <dgm:cxn modelId="{5EE3B198-5A68-4481-8F64-8E1ED473CC77}" type="presOf" srcId="{224A3CE0-CCCC-4CF9-8C1E-3ADC13194057}" destId="{9E06BD10-A2CC-4C1D-9BD6-0D938FA85927}" srcOrd="0" destOrd="0" presId="urn:microsoft.com/office/officeart/2005/8/layout/hierarchy2"/>
    <dgm:cxn modelId="{7D4B739A-C5EA-4EC2-ADA2-A581F56BB13F}" srcId="{12407856-0C4C-4C57-B77E-303F1AFD4196}" destId="{23AD0E4E-3A83-4940-AAD8-830B58110F48}" srcOrd="0" destOrd="0" parTransId="{C76ACF00-1262-41D9-B3DB-919E5D326D9B}" sibTransId="{6DCE3A54-43E6-4648-9DBE-CD0698C15EED}"/>
    <dgm:cxn modelId="{B40DE39C-F1B3-408A-9D7C-CF6E73C6E0A9}" type="presOf" srcId="{F892BF70-DDF3-4CC1-9C4A-07C24B37F0A6}" destId="{899C112F-2895-4DF7-ADA2-3AA962F8494F}" srcOrd="0" destOrd="0" presId="urn:microsoft.com/office/officeart/2005/8/layout/hierarchy2"/>
    <dgm:cxn modelId="{65BC379F-989E-462D-8FFB-CEBDB97D683D}" srcId="{6A2F393B-E5E8-400E-8470-D20C9C3F8492}" destId="{C2A9FCAF-5D92-4AE2-864B-2F55990544B8}" srcOrd="1" destOrd="0" parTransId="{224A3CE0-CCCC-4CF9-8C1E-3ADC13194057}" sibTransId="{02596E9A-7C29-41D7-8427-0A1C74D0FCFE}"/>
    <dgm:cxn modelId="{0B0E5BA5-D1C3-4CEA-9EDD-ACADFA288AA4}" srcId="{6A2F393B-E5E8-400E-8470-D20C9C3F8492}" destId="{1649BC17-6820-4DD4-9BD3-84702511BEB1}" srcOrd="3" destOrd="0" parTransId="{938D90E6-E409-4CB9-81C1-FCE111C2B8E6}" sibTransId="{DD93468F-9A53-4903-A6F3-BD562598C49E}"/>
    <dgm:cxn modelId="{DD4748A8-A484-46F2-8AE2-6A51AB802A24}" type="presOf" srcId="{41D236A4-BA2F-46BC-A62A-98FB4E7E6D31}" destId="{C26767A0-EA2D-4DF5-940A-9A4E85E3B8F7}" srcOrd="1" destOrd="0" presId="urn:microsoft.com/office/officeart/2005/8/layout/hierarchy2"/>
    <dgm:cxn modelId="{908B1EAF-84A8-4C0C-A971-D9C21CD8BB26}" type="presOf" srcId="{35AC6C93-DA2E-47C3-80C0-796529398539}" destId="{524E99B0-B1B2-4404-9E28-D9283CE03600}" srcOrd="0" destOrd="0" presId="urn:microsoft.com/office/officeart/2005/8/layout/hierarchy2"/>
    <dgm:cxn modelId="{F26B60AF-0A98-47F3-9260-302DB2AF81AA}" srcId="{6A2F393B-E5E8-400E-8470-D20C9C3F8492}" destId="{ED70BAE4-4296-4C56-BED9-8EEBD518AD10}" srcOrd="0" destOrd="0" parTransId="{70CC69C0-467B-4B46-989D-47A48438CB06}" sibTransId="{B9F6E5AA-B2E5-4861-A0B2-0A25239A4518}"/>
    <dgm:cxn modelId="{76ADD0AF-843E-434A-AC01-A5C8B5DFA74B}" type="presOf" srcId="{C00494D9-532B-4245-BEE9-B18F9224E898}" destId="{C216707C-70AB-4452-AE53-4DF08B8C0ADB}" srcOrd="0" destOrd="0" presId="urn:microsoft.com/office/officeart/2005/8/layout/hierarchy2"/>
    <dgm:cxn modelId="{29C0E8B9-B6C2-4E97-AA4B-0784FC28E4AD}" type="presOf" srcId="{3209BF66-716C-4AD7-B477-0C61E110306B}" destId="{E5B8E616-E906-4C9B-BCD4-89DAA6C9D6AE}" srcOrd="1" destOrd="0" presId="urn:microsoft.com/office/officeart/2005/8/layout/hierarchy2"/>
    <dgm:cxn modelId="{E8DBD3BE-6B90-492C-8048-D18CAFCC62DC}" type="presOf" srcId="{F892BF70-DDF3-4CC1-9C4A-07C24B37F0A6}" destId="{49B1DF36-A470-4CE5-9D6A-0C49DAF7BCA0}" srcOrd="1" destOrd="0" presId="urn:microsoft.com/office/officeart/2005/8/layout/hierarchy2"/>
    <dgm:cxn modelId="{5528E2C3-2A30-445B-ADC8-14E683E4B53A}" srcId="{FA9B3AE8-6EF7-452A-AF89-54DA49F2F7E9}" destId="{9D40C76E-93DB-4102-9084-16B585352B68}" srcOrd="0" destOrd="0" parTransId="{97311DA9-F8FF-467A-9531-AC45C3D1522A}" sibTransId="{A78187E8-C8DD-446B-AA4E-B8E466F6C0AC}"/>
    <dgm:cxn modelId="{DC94D3C6-0A69-4E60-872C-D9CB4698736C}" type="presOf" srcId="{86CE7A38-6D05-424D-A91D-3BE0C794312F}" destId="{A3EB15D7-EB07-4E5B-BEC9-97A790BDB16D}" srcOrd="0" destOrd="0" presId="urn:microsoft.com/office/officeart/2005/8/layout/hierarchy2"/>
    <dgm:cxn modelId="{EE767BC8-D36B-4A44-85E0-8299D0261499}" srcId="{9D40C76E-93DB-4102-9084-16B585352B68}" destId="{5B323EF1-5D05-4080-B696-A60211E4589F}" srcOrd="0" destOrd="0" parTransId="{D098EA04-8DE2-48F5-88CA-A449E9F6D6DF}" sibTransId="{4FAD3FC6-47E0-4BD8-88D0-51C3A00FB2B3}"/>
    <dgm:cxn modelId="{BC9785DD-949F-484E-8CF4-CD2571686E0C}" type="presOf" srcId="{9D40C76E-93DB-4102-9084-16B585352B68}" destId="{EE68C471-669D-4722-B2BD-F710C1C74F57}" srcOrd="0" destOrd="0" presId="urn:microsoft.com/office/officeart/2005/8/layout/hierarchy2"/>
    <dgm:cxn modelId="{4F33BDE0-75F9-4776-B2F3-4D58CB420242}" type="presOf" srcId="{C76ACF00-1262-41D9-B3DB-919E5D326D9B}" destId="{AF6FD1F6-E659-40AF-A81C-D3A277747C2B}" srcOrd="1" destOrd="0" presId="urn:microsoft.com/office/officeart/2005/8/layout/hierarchy2"/>
    <dgm:cxn modelId="{2C2E20E2-E4FC-439E-BCDA-06E3ABD43A8E}" srcId="{C2A9FCAF-5D92-4AE2-864B-2F55990544B8}" destId="{35AC6C93-DA2E-47C3-80C0-796529398539}" srcOrd="0" destOrd="0" parTransId="{41F11200-0A65-4B18-A3D2-622C5E5C6F26}" sibTransId="{63015144-DFAC-4F50-9DBC-64770CAFC238}"/>
    <dgm:cxn modelId="{ABCB30F7-3647-4AAD-8F63-0D47274C4BD0}" type="presOf" srcId="{C76ACF00-1262-41D9-B3DB-919E5D326D9B}" destId="{B9982AA8-9B18-4B6E-8306-ED8D2C777D2A}" srcOrd="0" destOrd="0" presId="urn:microsoft.com/office/officeart/2005/8/layout/hierarchy2"/>
    <dgm:cxn modelId="{8547A5FC-5B65-474C-8985-D19476A79853}" type="presOf" srcId="{224A3CE0-CCCC-4CF9-8C1E-3ADC13194057}" destId="{D80E0EB9-CCAA-4E60-8C87-EE1EC5FAA036}" srcOrd="1" destOrd="0" presId="urn:microsoft.com/office/officeart/2005/8/layout/hierarchy2"/>
    <dgm:cxn modelId="{F5ADE3FF-FED7-4BD0-9904-0CF7A5343D6E}" srcId="{6A2F393B-E5E8-400E-8470-D20C9C3F8492}" destId="{1022CC1E-E5C0-45BB-B481-23AAA4B0AEF6}" srcOrd="5" destOrd="0" parTransId="{86CE7A38-6D05-424D-A91D-3BE0C794312F}" sibTransId="{4AB35908-AB8D-41EA-ACE1-A917DF48BE88}"/>
    <dgm:cxn modelId="{65C6877A-0EBA-4EC0-A71C-D08781F4F412}" type="presParOf" srcId="{ACB3C159-E9BC-4943-9281-0FBBA2B4562D}" destId="{8EC2B4D7-7FEE-4193-BA17-E623C2B54A3B}" srcOrd="0" destOrd="0" presId="urn:microsoft.com/office/officeart/2005/8/layout/hierarchy2"/>
    <dgm:cxn modelId="{344C664F-F4A3-4098-B899-82C4AD8F307D}" type="presParOf" srcId="{8EC2B4D7-7FEE-4193-BA17-E623C2B54A3B}" destId="{EE68C471-669D-4722-B2BD-F710C1C74F57}" srcOrd="0" destOrd="0" presId="urn:microsoft.com/office/officeart/2005/8/layout/hierarchy2"/>
    <dgm:cxn modelId="{1EC810A2-E422-4B94-B9FE-B11D2BDF6F21}" type="presParOf" srcId="{8EC2B4D7-7FEE-4193-BA17-E623C2B54A3B}" destId="{58CEDDF8-333D-4ECF-AEEF-95A1ABE8F9BD}" srcOrd="1" destOrd="0" presId="urn:microsoft.com/office/officeart/2005/8/layout/hierarchy2"/>
    <dgm:cxn modelId="{0CDC1B67-E9F8-491B-9B60-D74C1A758605}" type="presParOf" srcId="{58CEDDF8-333D-4ECF-AEEF-95A1ABE8F9BD}" destId="{65DE8810-E484-46D0-BC51-DB863D4D4C1C}" srcOrd="0" destOrd="0" presId="urn:microsoft.com/office/officeart/2005/8/layout/hierarchy2"/>
    <dgm:cxn modelId="{CFE2170D-F7A8-4464-81DA-DC65FE25585A}" type="presParOf" srcId="{65DE8810-E484-46D0-BC51-DB863D4D4C1C}" destId="{D68DB5F1-BBB8-44B1-BA5A-37DE91BE39F9}" srcOrd="0" destOrd="0" presId="urn:microsoft.com/office/officeart/2005/8/layout/hierarchy2"/>
    <dgm:cxn modelId="{62CF0292-31C2-4BA3-9CD2-B3B0F02E6589}" type="presParOf" srcId="{58CEDDF8-333D-4ECF-AEEF-95A1ABE8F9BD}" destId="{E47CA493-0244-40A7-A143-F4E42E53BD43}" srcOrd="1" destOrd="0" presId="urn:microsoft.com/office/officeart/2005/8/layout/hierarchy2"/>
    <dgm:cxn modelId="{CCBDCB21-CAD3-489A-AACC-7B0BCE2E9DD3}" type="presParOf" srcId="{E47CA493-0244-40A7-A143-F4E42E53BD43}" destId="{CFD538DF-E5D6-42E2-9F54-50E21B15433A}" srcOrd="0" destOrd="0" presId="urn:microsoft.com/office/officeart/2005/8/layout/hierarchy2"/>
    <dgm:cxn modelId="{6D016E29-4C18-440E-AA69-20F95AE8D80A}" type="presParOf" srcId="{E47CA493-0244-40A7-A143-F4E42E53BD43}" destId="{655006A6-823E-4FAC-9074-5BF65B4E0618}" srcOrd="1" destOrd="0" presId="urn:microsoft.com/office/officeart/2005/8/layout/hierarchy2"/>
    <dgm:cxn modelId="{DBFAEB94-67BA-4D70-B646-C632F1F0890E}" type="presParOf" srcId="{655006A6-823E-4FAC-9074-5BF65B4E0618}" destId="{C216707C-70AB-4452-AE53-4DF08B8C0ADB}" srcOrd="0" destOrd="0" presId="urn:microsoft.com/office/officeart/2005/8/layout/hierarchy2"/>
    <dgm:cxn modelId="{5343121C-2E36-46FC-9A82-B8B3A2761AC4}" type="presParOf" srcId="{C216707C-70AB-4452-AE53-4DF08B8C0ADB}" destId="{C00D4DD3-436C-4075-958F-6B3BEE19B4C6}" srcOrd="0" destOrd="0" presId="urn:microsoft.com/office/officeart/2005/8/layout/hierarchy2"/>
    <dgm:cxn modelId="{076B7EEA-56D3-415E-923C-2E7E6AAADFD8}" type="presParOf" srcId="{655006A6-823E-4FAC-9074-5BF65B4E0618}" destId="{67AC37B6-50D6-48B4-8483-EF5F08EBC51D}" srcOrd="1" destOrd="0" presId="urn:microsoft.com/office/officeart/2005/8/layout/hierarchy2"/>
    <dgm:cxn modelId="{7A675D6A-F5AE-4FFD-BE0C-BEC95CFA8030}" type="presParOf" srcId="{67AC37B6-50D6-48B4-8483-EF5F08EBC51D}" destId="{0CFA16F0-DEF5-4E65-8F8B-6FAFBA5FC27C}" srcOrd="0" destOrd="0" presId="urn:microsoft.com/office/officeart/2005/8/layout/hierarchy2"/>
    <dgm:cxn modelId="{123326B9-D274-4F50-A1DA-D1849824719A}" type="presParOf" srcId="{67AC37B6-50D6-48B4-8483-EF5F08EBC51D}" destId="{79530B23-FF08-4F1D-881D-9AC11B987618}" srcOrd="1" destOrd="0" presId="urn:microsoft.com/office/officeart/2005/8/layout/hierarchy2"/>
    <dgm:cxn modelId="{0178C681-6E7D-4E09-BA60-B6ACBB1B6EE3}" type="presParOf" srcId="{79530B23-FF08-4F1D-881D-9AC11B987618}" destId="{62917DDF-F5EA-41D7-AA33-B242C8CAD1D2}" srcOrd="0" destOrd="0" presId="urn:microsoft.com/office/officeart/2005/8/layout/hierarchy2"/>
    <dgm:cxn modelId="{CA087784-E662-4F88-A5B8-6FCDD8D7CA03}" type="presParOf" srcId="{62917DDF-F5EA-41D7-AA33-B242C8CAD1D2}" destId="{4812B475-5449-4433-98BE-A2018DBB7CF5}" srcOrd="0" destOrd="0" presId="urn:microsoft.com/office/officeart/2005/8/layout/hierarchy2"/>
    <dgm:cxn modelId="{CBAC757B-F299-4690-A3E6-77AB5EEE167B}" type="presParOf" srcId="{79530B23-FF08-4F1D-881D-9AC11B987618}" destId="{004DBC21-6938-48C2-82DB-25B0F21D3324}" srcOrd="1" destOrd="0" presId="urn:microsoft.com/office/officeart/2005/8/layout/hierarchy2"/>
    <dgm:cxn modelId="{6F4A4BE2-A451-4A81-AAA4-AFF250993952}" type="presParOf" srcId="{004DBC21-6938-48C2-82DB-25B0F21D3324}" destId="{900F1F11-D6FF-4CBA-A3E0-32BE29E0A8CB}" srcOrd="0" destOrd="0" presId="urn:microsoft.com/office/officeart/2005/8/layout/hierarchy2"/>
    <dgm:cxn modelId="{277D3A3A-6A1D-4E91-ADF0-7533DF02E44F}" type="presParOf" srcId="{004DBC21-6938-48C2-82DB-25B0F21D3324}" destId="{FD9E1904-451F-4E62-9AE9-429B6FB46BF9}" srcOrd="1" destOrd="0" presId="urn:microsoft.com/office/officeart/2005/8/layout/hierarchy2"/>
    <dgm:cxn modelId="{1C455855-3865-4E49-9432-37F82B88DC38}" type="presParOf" srcId="{FD9E1904-451F-4E62-9AE9-429B6FB46BF9}" destId="{62AAA9A7-B697-40E8-9E1E-C29095A1C08B}" srcOrd="0" destOrd="0" presId="urn:microsoft.com/office/officeart/2005/8/layout/hierarchy2"/>
    <dgm:cxn modelId="{E461F60E-4E3B-4576-A773-2F0AF781CCFE}" type="presParOf" srcId="{62AAA9A7-B697-40E8-9E1E-C29095A1C08B}" destId="{E5B8E616-E906-4C9B-BCD4-89DAA6C9D6AE}" srcOrd="0" destOrd="0" presId="urn:microsoft.com/office/officeart/2005/8/layout/hierarchy2"/>
    <dgm:cxn modelId="{0C2BFA60-DF36-454E-BF64-4A91833BF912}" type="presParOf" srcId="{FD9E1904-451F-4E62-9AE9-429B6FB46BF9}" destId="{9F13C628-3464-48FD-AFA1-8750CFD23A82}" srcOrd="1" destOrd="0" presId="urn:microsoft.com/office/officeart/2005/8/layout/hierarchy2"/>
    <dgm:cxn modelId="{A5D07E74-8D7D-497A-B6A2-6C65017F2B81}" type="presParOf" srcId="{9F13C628-3464-48FD-AFA1-8750CFD23A82}" destId="{9766AC31-C2E5-4848-A14D-C3F536AEED34}" srcOrd="0" destOrd="0" presId="urn:microsoft.com/office/officeart/2005/8/layout/hierarchy2"/>
    <dgm:cxn modelId="{B80A9512-4911-4C5A-9BC2-7B33F33F9458}" type="presParOf" srcId="{9F13C628-3464-48FD-AFA1-8750CFD23A82}" destId="{4EBB02D9-A5B3-442B-8B7F-F40DB5C5573A}" srcOrd="1" destOrd="0" presId="urn:microsoft.com/office/officeart/2005/8/layout/hierarchy2"/>
    <dgm:cxn modelId="{3517AEDB-95B0-4D49-B567-753CFF430E6C}" type="presParOf" srcId="{79530B23-FF08-4F1D-881D-9AC11B987618}" destId="{9E06BD10-A2CC-4C1D-9BD6-0D938FA85927}" srcOrd="2" destOrd="0" presId="urn:microsoft.com/office/officeart/2005/8/layout/hierarchy2"/>
    <dgm:cxn modelId="{7CBD7567-1D3F-48A6-A47F-8938DE21DA77}" type="presParOf" srcId="{9E06BD10-A2CC-4C1D-9BD6-0D938FA85927}" destId="{D80E0EB9-CCAA-4E60-8C87-EE1EC5FAA036}" srcOrd="0" destOrd="0" presId="urn:microsoft.com/office/officeart/2005/8/layout/hierarchy2"/>
    <dgm:cxn modelId="{879CF924-9B71-4029-8A67-DA873E9AF4BC}" type="presParOf" srcId="{79530B23-FF08-4F1D-881D-9AC11B987618}" destId="{389BD5A2-E031-4D84-9BB7-CB0CD31ED094}" srcOrd="3" destOrd="0" presId="urn:microsoft.com/office/officeart/2005/8/layout/hierarchy2"/>
    <dgm:cxn modelId="{5CC09C47-34F2-466E-871E-A6493E3DF040}" type="presParOf" srcId="{389BD5A2-E031-4D84-9BB7-CB0CD31ED094}" destId="{83D88B3F-4A91-404C-8BAC-D37B4824B6BE}" srcOrd="0" destOrd="0" presId="urn:microsoft.com/office/officeart/2005/8/layout/hierarchy2"/>
    <dgm:cxn modelId="{088D230E-A0E9-49A2-980F-E726541224F4}" type="presParOf" srcId="{389BD5A2-E031-4D84-9BB7-CB0CD31ED094}" destId="{CD21456C-1B09-4214-A882-35AE1CA42B4D}" srcOrd="1" destOrd="0" presId="urn:microsoft.com/office/officeart/2005/8/layout/hierarchy2"/>
    <dgm:cxn modelId="{0487F66A-93A5-4941-837F-88BA584991A0}" type="presParOf" srcId="{CD21456C-1B09-4214-A882-35AE1CA42B4D}" destId="{8C547F50-DBBA-4F09-A001-115FC4CC76A7}" srcOrd="0" destOrd="0" presId="urn:microsoft.com/office/officeart/2005/8/layout/hierarchy2"/>
    <dgm:cxn modelId="{788CF9C7-8CEC-420F-A052-DE1BE8FBB836}" type="presParOf" srcId="{8C547F50-DBBA-4F09-A001-115FC4CC76A7}" destId="{449D5ECB-B512-44D0-A508-7C09E4D1C5A8}" srcOrd="0" destOrd="0" presId="urn:microsoft.com/office/officeart/2005/8/layout/hierarchy2"/>
    <dgm:cxn modelId="{55A4D9EF-728B-4568-AC56-74187E942719}" type="presParOf" srcId="{CD21456C-1B09-4214-A882-35AE1CA42B4D}" destId="{339E396C-08F0-4612-BDFA-02DFE18EC346}" srcOrd="1" destOrd="0" presId="urn:microsoft.com/office/officeart/2005/8/layout/hierarchy2"/>
    <dgm:cxn modelId="{246C71BE-4D70-4F70-9A52-0C31BF4DE96B}" type="presParOf" srcId="{339E396C-08F0-4612-BDFA-02DFE18EC346}" destId="{524E99B0-B1B2-4404-9E28-D9283CE03600}" srcOrd="0" destOrd="0" presId="urn:microsoft.com/office/officeart/2005/8/layout/hierarchy2"/>
    <dgm:cxn modelId="{72483D8B-9652-4517-B144-5454CF08DA26}" type="presParOf" srcId="{339E396C-08F0-4612-BDFA-02DFE18EC346}" destId="{A2542808-AE9B-4013-B35B-7420F9270E7B}" srcOrd="1" destOrd="0" presId="urn:microsoft.com/office/officeart/2005/8/layout/hierarchy2"/>
    <dgm:cxn modelId="{3FF03C68-38CE-427C-96CD-E3217096EFA0}" type="presParOf" srcId="{79530B23-FF08-4F1D-881D-9AC11B987618}" destId="{935D1542-5400-4D64-BD2B-46E9FCE4B658}" srcOrd="4" destOrd="0" presId="urn:microsoft.com/office/officeart/2005/8/layout/hierarchy2"/>
    <dgm:cxn modelId="{CB4DCC62-22D2-4B64-B9AB-9E47399455CC}" type="presParOf" srcId="{935D1542-5400-4D64-BD2B-46E9FCE4B658}" destId="{AFF9371F-B846-4F08-8672-1774338689B5}" srcOrd="0" destOrd="0" presId="urn:microsoft.com/office/officeart/2005/8/layout/hierarchy2"/>
    <dgm:cxn modelId="{C08E963D-4CA2-4BA8-97BA-40FC00CB1EC4}" type="presParOf" srcId="{79530B23-FF08-4F1D-881D-9AC11B987618}" destId="{40AC7D8B-CE9B-4272-AED4-F7BC26490E68}" srcOrd="5" destOrd="0" presId="urn:microsoft.com/office/officeart/2005/8/layout/hierarchy2"/>
    <dgm:cxn modelId="{40D60418-265A-4AA4-B2FB-0843A40AC4FE}" type="presParOf" srcId="{40AC7D8B-CE9B-4272-AED4-F7BC26490E68}" destId="{A6AD6379-02D4-4174-A125-785FC078BB47}" srcOrd="0" destOrd="0" presId="urn:microsoft.com/office/officeart/2005/8/layout/hierarchy2"/>
    <dgm:cxn modelId="{2DFBA84F-AE2D-4594-B357-8C4178F06A88}" type="presParOf" srcId="{40AC7D8B-CE9B-4272-AED4-F7BC26490E68}" destId="{C073183B-27EC-4937-9A10-D58B186DE4F8}" srcOrd="1" destOrd="0" presId="urn:microsoft.com/office/officeart/2005/8/layout/hierarchy2"/>
    <dgm:cxn modelId="{A6E581E4-0FAA-4709-B8C9-78215F29EB07}" type="presParOf" srcId="{C073183B-27EC-4937-9A10-D58B186DE4F8}" destId="{487176D4-2CE2-4C02-A0A6-057283283019}" srcOrd="0" destOrd="0" presId="urn:microsoft.com/office/officeart/2005/8/layout/hierarchy2"/>
    <dgm:cxn modelId="{4DDA9D42-8BB2-457A-9CE5-0494A0995E17}" type="presParOf" srcId="{487176D4-2CE2-4C02-A0A6-057283283019}" destId="{C26767A0-EA2D-4DF5-940A-9A4E85E3B8F7}" srcOrd="0" destOrd="0" presId="urn:microsoft.com/office/officeart/2005/8/layout/hierarchy2"/>
    <dgm:cxn modelId="{27CCD938-DB24-4FD0-9454-4642DD9A1555}" type="presParOf" srcId="{C073183B-27EC-4937-9A10-D58B186DE4F8}" destId="{43D1E020-16E1-4A30-AD57-C4B0CEC8B6E0}" srcOrd="1" destOrd="0" presId="urn:microsoft.com/office/officeart/2005/8/layout/hierarchy2"/>
    <dgm:cxn modelId="{FE6F5B68-A5C0-4D97-901D-73807FDAEFA0}" type="presParOf" srcId="{43D1E020-16E1-4A30-AD57-C4B0CEC8B6E0}" destId="{0A5C92B2-4B8E-43A0-9CA9-9B1F0071A9C9}" srcOrd="0" destOrd="0" presId="urn:microsoft.com/office/officeart/2005/8/layout/hierarchy2"/>
    <dgm:cxn modelId="{A86BEE0B-FD64-4853-BE81-AAF6E90CA7C9}" type="presParOf" srcId="{43D1E020-16E1-4A30-AD57-C4B0CEC8B6E0}" destId="{406E4A23-6C51-4678-B4D7-DF4DB17FCD35}" srcOrd="1" destOrd="0" presId="urn:microsoft.com/office/officeart/2005/8/layout/hierarchy2"/>
    <dgm:cxn modelId="{43B91E65-0B99-4472-B2CA-9276862013A5}" type="presParOf" srcId="{79530B23-FF08-4F1D-881D-9AC11B987618}" destId="{A38F10B8-E2D8-428F-9926-3C952C9AF6FB}" srcOrd="6" destOrd="0" presId="urn:microsoft.com/office/officeart/2005/8/layout/hierarchy2"/>
    <dgm:cxn modelId="{49565872-066A-4000-8517-19E240CB425D}" type="presParOf" srcId="{A38F10B8-E2D8-428F-9926-3C952C9AF6FB}" destId="{72E8A2AC-EEE7-40A9-90E5-09223BF795B3}" srcOrd="0" destOrd="0" presId="urn:microsoft.com/office/officeart/2005/8/layout/hierarchy2"/>
    <dgm:cxn modelId="{F867FF43-5478-4C0C-BD1D-6F31F3E16761}" type="presParOf" srcId="{79530B23-FF08-4F1D-881D-9AC11B987618}" destId="{60EDFEA6-E83D-4D4F-956A-AABB57BB31B7}" srcOrd="7" destOrd="0" presId="urn:microsoft.com/office/officeart/2005/8/layout/hierarchy2"/>
    <dgm:cxn modelId="{AB1EA7FA-EB7C-4A51-98FC-A57447217ABE}" type="presParOf" srcId="{60EDFEA6-E83D-4D4F-956A-AABB57BB31B7}" destId="{76F8B9D5-D78B-4E5F-AECF-48DAD74943D4}" srcOrd="0" destOrd="0" presId="urn:microsoft.com/office/officeart/2005/8/layout/hierarchy2"/>
    <dgm:cxn modelId="{13A886D7-A4E1-4232-89E1-8773BBDDD72D}" type="presParOf" srcId="{60EDFEA6-E83D-4D4F-956A-AABB57BB31B7}" destId="{1BE666D6-BDB5-4930-9859-8DDB14BDC9B9}" srcOrd="1" destOrd="0" presId="urn:microsoft.com/office/officeart/2005/8/layout/hierarchy2"/>
    <dgm:cxn modelId="{D7A8D641-31D9-4C75-9689-D340D796DB13}" type="presParOf" srcId="{79530B23-FF08-4F1D-881D-9AC11B987618}" destId="{899C112F-2895-4DF7-ADA2-3AA962F8494F}" srcOrd="8" destOrd="0" presId="urn:microsoft.com/office/officeart/2005/8/layout/hierarchy2"/>
    <dgm:cxn modelId="{D66155A5-717B-4FB6-9387-1D78276B45A7}" type="presParOf" srcId="{899C112F-2895-4DF7-ADA2-3AA962F8494F}" destId="{49B1DF36-A470-4CE5-9D6A-0C49DAF7BCA0}" srcOrd="0" destOrd="0" presId="urn:microsoft.com/office/officeart/2005/8/layout/hierarchy2"/>
    <dgm:cxn modelId="{7EBBDE8E-72F0-4AD1-AC0F-5913B161717A}" type="presParOf" srcId="{79530B23-FF08-4F1D-881D-9AC11B987618}" destId="{5C0679E4-B73E-4ACC-A8E4-2E66BC099593}" srcOrd="9" destOrd="0" presId="urn:microsoft.com/office/officeart/2005/8/layout/hierarchy2"/>
    <dgm:cxn modelId="{90235277-AEAD-4719-9158-D45671DD59BD}" type="presParOf" srcId="{5C0679E4-B73E-4ACC-A8E4-2E66BC099593}" destId="{E80AB59C-394B-4557-B39B-A5FF249784F7}" srcOrd="0" destOrd="0" presId="urn:microsoft.com/office/officeart/2005/8/layout/hierarchy2"/>
    <dgm:cxn modelId="{DD16E06F-E8E2-48B7-8AF2-7E213F73F3F5}" type="presParOf" srcId="{5C0679E4-B73E-4ACC-A8E4-2E66BC099593}" destId="{483A62ED-F96D-48B8-9C80-EBDD652C2C39}" srcOrd="1" destOrd="0" presId="urn:microsoft.com/office/officeart/2005/8/layout/hierarchy2"/>
    <dgm:cxn modelId="{0B92585B-FEDF-41A7-B5BC-5BFF5C8DCD4D}" type="presParOf" srcId="{483A62ED-F96D-48B8-9C80-EBDD652C2C39}" destId="{B9982AA8-9B18-4B6E-8306-ED8D2C777D2A}" srcOrd="0" destOrd="0" presId="urn:microsoft.com/office/officeart/2005/8/layout/hierarchy2"/>
    <dgm:cxn modelId="{18CFC1A2-4A30-4E04-91B1-B21C9808CD06}" type="presParOf" srcId="{B9982AA8-9B18-4B6E-8306-ED8D2C777D2A}" destId="{AF6FD1F6-E659-40AF-A81C-D3A277747C2B}" srcOrd="0" destOrd="0" presId="urn:microsoft.com/office/officeart/2005/8/layout/hierarchy2"/>
    <dgm:cxn modelId="{EC3775FA-2383-4662-876A-D82D6E33AAE7}" type="presParOf" srcId="{483A62ED-F96D-48B8-9C80-EBDD652C2C39}" destId="{8E6957C9-7040-4B71-A8A2-D790BDE6EED2}" srcOrd="1" destOrd="0" presId="urn:microsoft.com/office/officeart/2005/8/layout/hierarchy2"/>
    <dgm:cxn modelId="{9A7DFABD-BB2D-4B57-A283-592E695A6702}" type="presParOf" srcId="{8E6957C9-7040-4B71-A8A2-D790BDE6EED2}" destId="{8615755B-FA4A-463C-98D5-4EC6E2D16081}" srcOrd="0" destOrd="0" presId="urn:microsoft.com/office/officeart/2005/8/layout/hierarchy2"/>
    <dgm:cxn modelId="{22DB5B26-4656-42E6-AEC2-14ED20F324CD}" type="presParOf" srcId="{8E6957C9-7040-4B71-A8A2-D790BDE6EED2}" destId="{272F1028-EAB0-4B41-AB24-E3FB5A772C0E}" srcOrd="1" destOrd="0" presId="urn:microsoft.com/office/officeart/2005/8/layout/hierarchy2"/>
    <dgm:cxn modelId="{40FD9EEF-99CC-401C-A370-1EE457C3DB3C}" type="presParOf" srcId="{79530B23-FF08-4F1D-881D-9AC11B987618}" destId="{A3EB15D7-EB07-4E5B-BEC9-97A790BDB16D}" srcOrd="10" destOrd="0" presId="urn:microsoft.com/office/officeart/2005/8/layout/hierarchy2"/>
    <dgm:cxn modelId="{2440F437-D2A0-4D7A-B497-AE1820E0A72E}" type="presParOf" srcId="{A3EB15D7-EB07-4E5B-BEC9-97A790BDB16D}" destId="{2FBD27F2-CEE4-4179-950E-53A8079BD6F8}" srcOrd="0" destOrd="0" presId="urn:microsoft.com/office/officeart/2005/8/layout/hierarchy2"/>
    <dgm:cxn modelId="{554B6B79-5B38-4859-B7F5-B8CAC6B306BB}" type="presParOf" srcId="{79530B23-FF08-4F1D-881D-9AC11B987618}" destId="{93C788AD-C1D6-4B7B-AD92-22DBE2DC3DFA}" srcOrd="11" destOrd="0" presId="urn:microsoft.com/office/officeart/2005/8/layout/hierarchy2"/>
    <dgm:cxn modelId="{56B6C41B-608E-4163-A221-20FB110BB333}" type="presParOf" srcId="{93C788AD-C1D6-4B7B-AD92-22DBE2DC3DFA}" destId="{6E385358-7E82-4629-B90A-73D8AE1036BF}" srcOrd="0" destOrd="0" presId="urn:microsoft.com/office/officeart/2005/8/layout/hierarchy2"/>
    <dgm:cxn modelId="{8AB8962D-F858-4307-A709-96CB5BDD047D}" type="presParOf" srcId="{93C788AD-C1D6-4B7B-AD92-22DBE2DC3DFA}" destId="{9821AE11-95F7-4B64-AB16-29F4CE73BC95}" srcOrd="1" destOrd="0" presId="urn:microsoft.com/office/officeart/2005/8/layout/hierarchy2"/>
    <dgm:cxn modelId="{D1DD32F7-9B07-49EE-BD29-00A7F7FAD7BE}" type="presParOf" srcId="{9821AE11-95F7-4B64-AB16-29F4CE73BC95}" destId="{3F9ECE75-A844-4FD8-9802-DCE40AE3970F}" srcOrd="0" destOrd="0" presId="urn:microsoft.com/office/officeart/2005/8/layout/hierarchy2"/>
    <dgm:cxn modelId="{81735745-4E2C-460E-8AB3-144AFAA75FDF}" type="presParOf" srcId="{3F9ECE75-A844-4FD8-9802-DCE40AE3970F}" destId="{3D8A430C-1E48-45E8-8DB2-0176959575A4}" srcOrd="0" destOrd="0" presId="urn:microsoft.com/office/officeart/2005/8/layout/hierarchy2"/>
    <dgm:cxn modelId="{B7E7CFFD-6368-4ECC-BE01-7A18CAEC87CD}" type="presParOf" srcId="{9821AE11-95F7-4B64-AB16-29F4CE73BC95}" destId="{F0AB16A8-7ED1-4265-9C36-83CDE00B9491}" srcOrd="1" destOrd="0" presId="urn:microsoft.com/office/officeart/2005/8/layout/hierarchy2"/>
    <dgm:cxn modelId="{85C96E18-D1B4-4743-9695-76F0681286D1}" type="presParOf" srcId="{F0AB16A8-7ED1-4265-9C36-83CDE00B9491}" destId="{E40E1A7B-CED4-45E9-A7C3-2A4919C76F8B}" srcOrd="0" destOrd="0" presId="urn:microsoft.com/office/officeart/2005/8/layout/hierarchy2"/>
    <dgm:cxn modelId="{FA08617B-2FCF-4E25-AC4F-8EDE12094233}" type="presParOf" srcId="{F0AB16A8-7ED1-4265-9C36-83CDE00B9491}" destId="{2985F7F1-BC79-4CE6-B7AA-96946BB58EE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8C471-669D-4722-B2BD-F710C1C74F57}">
      <dsp:nvSpPr>
        <dsp:cNvPr id="0" name=""/>
        <dsp:cNvSpPr/>
      </dsp:nvSpPr>
      <dsp:spPr>
        <a:xfrm>
          <a:off x="1391534" y="1713782"/>
          <a:ext cx="1190318" cy="59515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John</a:t>
          </a:r>
          <a:endParaRPr lang="hr-HR" sz="2000" kern="1200" dirty="0"/>
        </a:p>
      </dsp:txBody>
      <dsp:txXfrm>
        <a:off x="1408966" y="1731214"/>
        <a:ext cx="1155454" cy="560295"/>
      </dsp:txXfrm>
    </dsp:sp>
    <dsp:sp modelId="{65DE8810-E484-46D0-BC51-DB863D4D4C1C}">
      <dsp:nvSpPr>
        <dsp:cNvPr id="0" name=""/>
        <dsp:cNvSpPr/>
      </dsp:nvSpPr>
      <dsp:spPr>
        <a:xfrm>
          <a:off x="2581852" y="1998047"/>
          <a:ext cx="47612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476127" y="13315"/>
              </a:lnTo>
            </a:path>
          </a:pathLst>
        </a:custGeom>
        <a:noFill/>
        <a:ln w="15875" cap="flat" cmpd="sng" algn="ctr">
          <a:solidFill>
            <a:schemeClr val="accent2"/>
          </a:solidFill>
          <a:prstDash val="solid"/>
          <a:headEnd type="none" w="med" len="med"/>
          <a:tailEnd type="none" w="med" len="med"/>
        </a:ln>
        <a:effectLst/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2808012" y="1999459"/>
        <a:ext cx="23806" cy="23806"/>
      </dsp:txXfrm>
    </dsp:sp>
    <dsp:sp modelId="{CFD538DF-E5D6-42E2-9F54-50E21B15433A}">
      <dsp:nvSpPr>
        <dsp:cNvPr id="0" name=""/>
        <dsp:cNvSpPr/>
      </dsp:nvSpPr>
      <dsp:spPr>
        <a:xfrm>
          <a:off x="3057979" y="1713782"/>
          <a:ext cx="1190318" cy="59515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is</a:t>
          </a:r>
          <a:endParaRPr lang="hr-HR" sz="2000" kern="1200" dirty="0"/>
        </a:p>
      </dsp:txBody>
      <dsp:txXfrm>
        <a:off x="3075411" y="1731214"/>
        <a:ext cx="1155454" cy="560295"/>
      </dsp:txXfrm>
    </dsp:sp>
    <dsp:sp modelId="{C216707C-70AB-4452-AE53-4DF08B8C0ADB}">
      <dsp:nvSpPr>
        <dsp:cNvPr id="0" name=""/>
        <dsp:cNvSpPr/>
      </dsp:nvSpPr>
      <dsp:spPr>
        <a:xfrm>
          <a:off x="4248297" y="1998047"/>
          <a:ext cx="47612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476127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4474458" y="1999459"/>
        <a:ext cx="23806" cy="23806"/>
      </dsp:txXfrm>
    </dsp:sp>
    <dsp:sp modelId="{0CFA16F0-DEF5-4E65-8F8B-6FAFBA5FC27C}">
      <dsp:nvSpPr>
        <dsp:cNvPr id="0" name=""/>
        <dsp:cNvSpPr/>
      </dsp:nvSpPr>
      <dsp:spPr>
        <a:xfrm>
          <a:off x="4724425" y="1713782"/>
          <a:ext cx="1190318" cy="59515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 err="1"/>
            <a:t>reading</a:t>
          </a:r>
          <a:endParaRPr lang="hr-HR" sz="2000" kern="1200" dirty="0"/>
        </a:p>
      </dsp:txBody>
      <dsp:txXfrm>
        <a:off x="4741857" y="1731214"/>
        <a:ext cx="1155454" cy="560295"/>
      </dsp:txXfrm>
    </dsp:sp>
    <dsp:sp modelId="{62917DDF-F5EA-41D7-AA33-B242C8CAD1D2}">
      <dsp:nvSpPr>
        <dsp:cNvPr id="0" name=""/>
        <dsp:cNvSpPr/>
      </dsp:nvSpPr>
      <dsp:spPr>
        <a:xfrm rot="17132988">
          <a:off x="5264761" y="1142505"/>
          <a:ext cx="177609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776091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600" kern="1200"/>
        </a:p>
      </dsp:txBody>
      <dsp:txXfrm>
        <a:off x="6108404" y="1111419"/>
        <a:ext cx="88804" cy="88804"/>
      </dsp:txXfrm>
    </dsp:sp>
    <dsp:sp modelId="{900F1F11-D6FF-4CBA-A3E0-32BE29E0A8CB}">
      <dsp:nvSpPr>
        <dsp:cNvPr id="0" name=""/>
        <dsp:cNvSpPr/>
      </dsp:nvSpPr>
      <dsp:spPr>
        <a:xfrm>
          <a:off x="6390870" y="2700"/>
          <a:ext cx="1190318" cy="595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books</a:t>
          </a:r>
          <a:endParaRPr lang="hr-HR" sz="2000" kern="1200" dirty="0"/>
        </a:p>
      </dsp:txBody>
      <dsp:txXfrm>
        <a:off x="6408302" y="20132"/>
        <a:ext cx="1155454" cy="560295"/>
      </dsp:txXfrm>
    </dsp:sp>
    <dsp:sp modelId="{62AAA9A7-B697-40E8-9E1E-C29095A1C08B}">
      <dsp:nvSpPr>
        <dsp:cNvPr id="0" name=""/>
        <dsp:cNvSpPr/>
      </dsp:nvSpPr>
      <dsp:spPr>
        <a:xfrm>
          <a:off x="7581188" y="286964"/>
          <a:ext cx="47612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476127" y="13315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headEnd type="none" w="med" len="med"/>
          <a:tailEnd type="none" w="med" len="me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7807348" y="288377"/>
        <a:ext cx="23806" cy="23806"/>
      </dsp:txXfrm>
    </dsp:sp>
    <dsp:sp modelId="{9766AC31-C2E5-4848-A14D-C3F536AEED34}">
      <dsp:nvSpPr>
        <dsp:cNvPr id="0" name=""/>
        <dsp:cNvSpPr/>
      </dsp:nvSpPr>
      <dsp:spPr>
        <a:xfrm>
          <a:off x="8057315" y="2700"/>
          <a:ext cx="609549" cy="595159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0.76</a:t>
          </a:r>
        </a:p>
      </dsp:txBody>
      <dsp:txXfrm>
        <a:off x="8074747" y="20132"/>
        <a:ext cx="574685" cy="560295"/>
      </dsp:txXfrm>
    </dsp:sp>
    <dsp:sp modelId="{9E06BD10-A2CC-4C1D-9BD6-0D938FA85927}">
      <dsp:nvSpPr>
        <dsp:cNvPr id="0" name=""/>
        <dsp:cNvSpPr/>
      </dsp:nvSpPr>
      <dsp:spPr>
        <a:xfrm rot="17692822">
          <a:off x="5586965" y="1484722"/>
          <a:ext cx="113168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31682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6124514" y="1469745"/>
        <a:ext cx="56584" cy="56584"/>
      </dsp:txXfrm>
    </dsp:sp>
    <dsp:sp modelId="{83D88B3F-4A91-404C-8BAC-D37B4824B6BE}">
      <dsp:nvSpPr>
        <dsp:cNvPr id="0" name=""/>
        <dsp:cNvSpPr/>
      </dsp:nvSpPr>
      <dsp:spPr>
        <a:xfrm>
          <a:off x="6390870" y="687133"/>
          <a:ext cx="1190318" cy="595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magazines</a:t>
          </a:r>
          <a:endParaRPr lang="hr-HR" sz="2000" kern="1200" dirty="0"/>
        </a:p>
      </dsp:txBody>
      <dsp:txXfrm>
        <a:off x="6408302" y="704565"/>
        <a:ext cx="1155454" cy="560295"/>
      </dsp:txXfrm>
    </dsp:sp>
    <dsp:sp modelId="{8C547F50-DBBA-4F09-A001-115FC4CC76A7}">
      <dsp:nvSpPr>
        <dsp:cNvPr id="0" name=""/>
        <dsp:cNvSpPr/>
      </dsp:nvSpPr>
      <dsp:spPr>
        <a:xfrm>
          <a:off x="7581188" y="971397"/>
          <a:ext cx="47612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476127" y="13315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headEnd type="none" w="med" len="med"/>
          <a:tailEnd type="none" w="med" len="me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7807348" y="972810"/>
        <a:ext cx="23806" cy="23806"/>
      </dsp:txXfrm>
    </dsp:sp>
    <dsp:sp modelId="{524E99B0-B1B2-4404-9E28-D9283CE03600}">
      <dsp:nvSpPr>
        <dsp:cNvPr id="0" name=""/>
        <dsp:cNvSpPr/>
      </dsp:nvSpPr>
      <dsp:spPr>
        <a:xfrm>
          <a:off x="8057315" y="687133"/>
          <a:ext cx="609549" cy="595159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0.13</a:t>
          </a:r>
        </a:p>
      </dsp:txBody>
      <dsp:txXfrm>
        <a:off x="8074747" y="704565"/>
        <a:ext cx="574685" cy="560295"/>
      </dsp:txXfrm>
    </dsp:sp>
    <dsp:sp modelId="{935D1542-5400-4D64-BD2B-46E9FCE4B658}">
      <dsp:nvSpPr>
        <dsp:cNvPr id="0" name=""/>
        <dsp:cNvSpPr/>
      </dsp:nvSpPr>
      <dsp:spPr>
        <a:xfrm rot="19457599">
          <a:off x="5859630" y="1826938"/>
          <a:ext cx="58635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86352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6138147" y="1825595"/>
        <a:ext cx="29317" cy="29317"/>
      </dsp:txXfrm>
    </dsp:sp>
    <dsp:sp modelId="{A6AD6379-02D4-4174-A125-785FC078BB47}">
      <dsp:nvSpPr>
        <dsp:cNvPr id="0" name=""/>
        <dsp:cNvSpPr/>
      </dsp:nvSpPr>
      <dsp:spPr>
        <a:xfrm>
          <a:off x="6390870" y="1371566"/>
          <a:ext cx="1190318" cy="595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words</a:t>
          </a:r>
          <a:endParaRPr lang="hr-HR" sz="2000" kern="1200" dirty="0"/>
        </a:p>
      </dsp:txBody>
      <dsp:txXfrm>
        <a:off x="6408302" y="1388998"/>
        <a:ext cx="1155454" cy="560295"/>
      </dsp:txXfrm>
    </dsp:sp>
    <dsp:sp modelId="{487176D4-2CE2-4C02-A0A6-057283283019}">
      <dsp:nvSpPr>
        <dsp:cNvPr id="0" name=""/>
        <dsp:cNvSpPr/>
      </dsp:nvSpPr>
      <dsp:spPr>
        <a:xfrm>
          <a:off x="7581188" y="1655830"/>
          <a:ext cx="47612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476127" y="13315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headEnd type="none" w="med" len="med"/>
          <a:tailEnd type="none" w="med" len="me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7807348" y="1657242"/>
        <a:ext cx="23806" cy="23806"/>
      </dsp:txXfrm>
    </dsp:sp>
    <dsp:sp modelId="{0A5C92B2-4B8E-43A0-9CA9-9B1F0071A9C9}">
      <dsp:nvSpPr>
        <dsp:cNvPr id="0" name=""/>
        <dsp:cNvSpPr/>
      </dsp:nvSpPr>
      <dsp:spPr>
        <a:xfrm>
          <a:off x="8057315" y="1371566"/>
          <a:ext cx="609549" cy="595159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0.08</a:t>
          </a:r>
        </a:p>
      </dsp:txBody>
      <dsp:txXfrm>
        <a:off x="8074747" y="1388998"/>
        <a:ext cx="574685" cy="560295"/>
      </dsp:txXfrm>
    </dsp:sp>
    <dsp:sp modelId="{A38F10B8-E2D8-428F-9926-3C952C9AF6FB}">
      <dsp:nvSpPr>
        <dsp:cNvPr id="0" name=""/>
        <dsp:cNvSpPr/>
      </dsp:nvSpPr>
      <dsp:spPr>
        <a:xfrm rot="2142401">
          <a:off x="5859630" y="2169155"/>
          <a:ext cx="58635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86352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6138147" y="2167811"/>
        <a:ext cx="29317" cy="29317"/>
      </dsp:txXfrm>
    </dsp:sp>
    <dsp:sp modelId="{76F8B9D5-D78B-4E5F-AECF-48DAD74943D4}">
      <dsp:nvSpPr>
        <dsp:cNvPr id="0" name=""/>
        <dsp:cNvSpPr/>
      </dsp:nvSpPr>
      <dsp:spPr>
        <a:xfrm>
          <a:off x="6390870" y="2055999"/>
          <a:ext cx="1190318" cy="595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…</a:t>
          </a:r>
        </a:p>
      </dsp:txBody>
      <dsp:txXfrm>
        <a:off x="6408302" y="2073431"/>
        <a:ext cx="1155454" cy="560295"/>
      </dsp:txXfrm>
    </dsp:sp>
    <dsp:sp modelId="{899C112F-2895-4DF7-ADA2-3AA962F8494F}">
      <dsp:nvSpPr>
        <dsp:cNvPr id="0" name=""/>
        <dsp:cNvSpPr/>
      </dsp:nvSpPr>
      <dsp:spPr>
        <a:xfrm rot="3907178">
          <a:off x="5586965" y="2511371"/>
          <a:ext cx="113168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31682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6124514" y="2496395"/>
        <a:ext cx="56584" cy="56584"/>
      </dsp:txXfrm>
    </dsp:sp>
    <dsp:sp modelId="{E80AB59C-394B-4557-B39B-A5FF249784F7}">
      <dsp:nvSpPr>
        <dsp:cNvPr id="0" name=""/>
        <dsp:cNvSpPr/>
      </dsp:nvSpPr>
      <dsp:spPr>
        <a:xfrm>
          <a:off x="6390870" y="2740432"/>
          <a:ext cx="1190318" cy="595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potatoes</a:t>
          </a:r>
          <a:endParaRPr lang="hr-HR" sz="2000" kern="1200" dirty="0"/>
        </a:p>
      </dsp:txBody>
      <dsp:txXfrm>
        <a:off x="6408302" y="2757864"/>
        <a:ext cx="1155454" cy="560295"/>
      </dsp:txXfrm>
    </dsp:sp>
    <dsp:sp modelId="{B9982AA8-9B18-4B6E-8306-ED8D2C777D2A}">
      <dsp:nvSpPr>
        <dsp:cNvPr id="0" name=""/>
        <dsp:cNvSpPr/>
      </dsp:nvSpPr>
      <dsp:spPr>
        <a:xfrm>
          <a:off x="7581188" y="3024696"/>
          <a:ext cx="47612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476127" y="13315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headEnd type="none" w="med" len="med"/>
          <a:tailEnd type="none" w="med" len="me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7807348" y="3026108"/>
        <a:ext cx="23806" cy="23806"/>
      </dsp:txXfrm>
    </dsp:sp>
    <dsp:sp modelId="{8615755B-FA4A-463C-98D5-4EC6E2D16081}">
      <dsp:nvSpPr>
        <dsp:cNvPr id="0" name=""/>
        <dsp:cNvSpPr/>
      </dsp:nvSpPr>
      <dsp:spPr>
        <a:xfrm>
          <a:off x="8057315" y="2740432"/>
          <a:ext cx="609549" cy="595159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0</a:t>
          </a:r>
        </a:p>
      </dsp:txBody>
      <dsp:txXfrm>
        <a:off x="8074747" y="2757864"/>
        <a:ext cx="574685" cy="560295"/>
      </dsp:txXfrm>
    </dsp:sp>
    <dsp:sp modelId="{A3EB15D7-EB07-4E5B-BEC9-97A790BDB16D}">
      <dsp:nvSpPr>
        <dsp:cNvPr id="0" name=""/>
        <dsp:cNvSpPr/>
      </dsp:nvSpPr>
      <dsp:spPr>
        <a:xfrm rot="4467012">
          <a:off x="5264761" y="2853588"/>
          <a:ext cx="177609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776091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600" kern="1200"/>
        </a:p>
      </dsp:txBody>
      <dsp:txXfrm>
        <a:off x="6108404" y="2822501"/>
        <a:ext cx="88804" cy="88804"/>
      </dsp:txXfrm>
    </dsp:sp>
    <dsp:sp modelId="{6E385358-7E82-4629-B90A-73D8AE1036BF}">
      <dsp:nvSpPr>
        <dsp:cNvPr id="0" name=""/>
        <dsp:cNvSpPr/>
      </dsp:nvSpPr>
      <dsp:spPr>
        <a:xfrm>
          <a:off x="6390870" y="3424865"/>
          <a:ext cx="1190318" cy="595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trucks</a:t>
          </a:r>
          <a:endParaRPr lang="hr-HR" sz="2000" kern="1200" dirty="0"/>
        </a:p>
      </dsp:txBody>
      <dsp:txXfrm>
        <a:off x="6408302" y="3442297"/>
        <a:ext cx="1155454" cy="560295"/>
      </dsp:txXfrm>
    </dsp:sp>
    <dsp:sp modelId="{3F9ECE75-A844-4FD8-9802-DCE40AE3970F}">
      <dsp:nvSpPr>
        <dsp:cNvPr id="0" name=""/>
        <dsp:cNvSpPr/>
      </dsp:nvSpPr>
      <dsp:spPr>
        <a:xfrm>
          <a:off x="7581188" y="3709129"/>
          <a:ext cx="47612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476127" y="13315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headEnd type="none" w="med" len="med"/>
          <a:tailEnd type="none" w="med" len="me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7807348" y="3710541"/>
        <a:ext cx="23806" cy="23806"/>
      </dsp:txXfrm>
    </dsp:sp>
    <dsp:sp modelId="{E40E1A7B-CED4-45E9-A7C3-2A4919C76F8B}">
      <dsp:nvSpPr>
        <dsp:cNvPr id="0" name=""/>
        <dsp:cNvSpPr/>
      </dsp:nvSpPr>
      <dsp:spPr>
        <a:xfrm>
          <a:off x="8057315" y="3424865"/>
          <a:ext cx="609549" cy="595159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0</a:t>
          </a:r>
        </a:p>
      </dsp:txBody>
      <dsp:txXfrm>
        <a:off x="8074747" y="3442297"/>
        <a:ext cx="574685" cy="560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2654D-5EAE-4F81-9ECF-20905D500DD3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20F52-6895-4C4B-A2D2-1A5FA4E13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195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B169-ACA1-4670-9382-EBA9449BEEC9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Goran Ivanković, PMF 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45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27B2-F40F-428D-867E-535F22DA39F5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Goran Ivanković, PMF 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1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8119-13E6-47DA-9746-075E1BE7656B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Goran Ivanković, PMF 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3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D8EE7-DA5A-4A68-9178-15B4C6019665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Goran Ivanković, PMF 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7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35A5-35C2-4C8A-B750-2025C3F34CBD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Goran Ivanković, PMF 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31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F9E-1B0D-4D51-A6EE-659B07B3CE15}" type="datetime1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Goran Ivanković, PMF MO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CC17-4D34-4A01-AC72-9DE75D2927B2}" type="datetime1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Goran Ivanković, PMF MO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0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755A2-735A-4D62-BD4C-0DC5148F7711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Goran Ivanković, PMF MO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6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92D1-D62E-4714-92B1-C9F73218129C}" type="datetime1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Goran Ivanković, PMF MO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2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B24EF9F-23F4-465A-836A-6DC5CF50A577}" type="datetime1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Goran Ivanković, PMF MO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2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71C1-A0AD-470B-9D19-0F7823762638}" type="datetime1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Goran Ivanković, PMF MO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1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8D023E3-1925-4CFB-8995-2D010CB4F56D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Goran Ivanković, PMF 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47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3DB55-5828-D72F-79EE-4402CB64D3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Fine-Tuning LLMs for Croatian Text Retrieval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D38ACFB-06F9-4FCC-B6F7-73ABD222A6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dirty="0"/>
              <a:t>Goran Ivanković</a:t>
            </a:r>
            <a:endParaRPr lang="en-US" dirty="0"/>
          </a:p>
          <a:p>
            <a:r>
              <a:rPr lang="en-US" dirty="0"/>
              <a:t>Marko Horvat, University of Zagreb, Faculty of Electrical Engineering and Computing</a:t>
            </a:r>
          </a:p>
          <a:p>
            <a:r>
              <a:rPr lang="en-US" dirty="0"/>
              <a:t>Marko Horvat, University of Zagreb, Faculty of Science, Department of Mathematics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E06B3-1A75-6DD4-0D23-3CF17AF62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Goran </a:t>
            </a:r>
            <a:r>
              <a:rPr lang="en-US" dirty="0" err="1"/>
              <a:t>Ivanković</a:t>
            </a:r>
            <a:r>
              <a:rPr lang="en-US" dirty="0"/>
              <a:t>, Marko Horvat, Marko Horvat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49FE9-20FB-9768-2EF4-324F5BCD5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13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100A8C-794B-9B5C-A887-A6CFA7748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BF17C5C-8686-55A7-CFC5-70BA522E2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781C7-1594-3B1C-D773-4CDCDEF04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/>
              <a:t>The goal</a:t>
            </a:r>
            <a:endParaRPr lang="hr-HR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58C808-D6CB-210D-C4E8-805349B9A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80C42-2BFD-3AD1-1691-174521491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en-US" dirty="0"/>
              <a:t>Adapt an LLM to function as an embedding model</a:t>
            </a:r>
          </a:p>
          <a:p>
            <a:r>
              <a:rPr lang="en-US" dirty="0"/>
              <a:t>Methods:</a:t>
            </a:r>
          </a:p>
          <a:p>
            <a:pPr lvl="1"/>
            <a:r>
              <a:rPr lang="en-US" dirty="0"/>
              <a:t>Average vector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5E6FB4-0061-154D-C16A-EB7AB205B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D007B9-BFAB-9727-AB2E-B878DC518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F89B4-F14B-69E3-91AF-4D52A3679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r>
              <a:rPr lang="en-US" dirty="0"/>
              <a:t>Goran </a:t>
            </a:r>
            <a:r>
              <a:rPr lang="en-US" dirty="0" err="1"/>
              <a:t>Ivanković</a:t>
            </a:r>
            <a:r>
              <a:rPr lang="en-US" dirty="0"/>
              <a:t>, Marko Horvat, Marko Horvat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C4EA3-CB64-3767-4031-6479FD64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DAF4E0C-4A91-DDC7-68E7-8925A97591BF}"/>
              </a:ext>
            </a:extLst>
          </p:cNvPr>
          <p:cNvSpPr/>
          <p:nvPr/>
        </p:nvSpPr>
        <p:spPr>
          <a:xfrm>
            <a:off x="1682496" y="4588862"/>
            <a:ext cx="1545336" cy="47577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Average vector</a:t>
            </a:r>
            <a:endParaRPr lang="hr-HR" sz="1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888D82C-498C-7BA5-21F2-C55F5AD5387D}"/>
              </a:ext>
            </a:extLst>
          </p:cNvPr>
          <p:cNvSpPr/>
          <p:nvPr/>
        </p:nvSpPr>
        <p:spPr>
          <a:xfrm>
            <a:off x="1682496" y="1118833"/>
            <a:ext cx="1545336" cy="475772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Word embedding</a:t>
            </a:r>
            <a:endParaRPr lang="hr-HR" sz="1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5BDC467-02C8-BA7B-E626-ABB4204AD854}"/>
              </a:ext>
            </a:extLst>
          </p:cNvPr>
          <p:cNvSpPr/>
          <p:nvPr/>
        </p:nvSpPr>
        <p:spPr>
          <a:xfrm>
            <a:off x="1682496" y="2394429"/>
            <a:ext cx="1545336" cy="1378423"/>
          </a:xfrm>
          <a:prstGeom prst="roundRect">
            <a:avLst/>
          </a:prstGeom>
          <a:solidFill>
            <a:srgbClr val="FFCC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Decoder </a:t>
            </a:r>
            <a:r>
              <a:rPr lang="hr-HR" sz="1400" dirty="0" err="1"/>
              <a:t>blo</a:t>
            </a:r>
            <a:r>
              <a:rPr lang="en-US" sz="1400" dirty="0"/>
              <a:t>c</a:t>
            </a:r>
            <a:r>
              <a:rPr lang="hr-HR" sz="1400" dirty="0"/>
              <a:t>k</a:t>
            </a:r>
          </a:p>
          <a:p>
            <a:pPr algn="ctr"/>
            <a:r>
              <a:rPr lang="hr-HR" sz="1400" dirty="0"/>
              <a:t>x 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AF96E8-119F-F08D-8107-D806028E1896}"/>
              </a:ext>
            </a:extLst>
          </p:cNvPr>
          <p:cNvGrpSpPr/>
          <p:nvPr/>
        </p:nvGrpSpPr>
        <p:grpSpPr>
          <a:xfrm>
            <a:off x="1730564" y="1916793"/>
            <a:ext cx="1449199" cy="158039"/>
            <a:chOff x="1722025" y="1756581"/>
            <a:chExt cx="1449199" cy="158039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9C3FA00-61F4-1C29-E9AB-82B4AF58790E}"/>
                </a:ext>
              </a:extLst>
            </p:cNvPr>
            <p:cNvSpPr/>
            <p:nvPr/>
          </p:nvSpPr>
          <p:spPr>
            <a:xfrm>
              <a:off x="1722025" y="1759172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7E4FD96-80EC-7065-9D02-7CCBC8B0A592}"/>
                </a:ext>
              </a:extLst>
            </p:cNvPr>
            <p:cNvSpPr/>
            <p:nvPr/>
          </p:nvSpPr>
          <p:spPr>
            <a:xfrm>
              <a:off x="2043153" y="1759172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46CC2C9F-9596-1181-24C0-38C64563FC86}"/>
                </a:ext>
              </a:extLst>
            </p:cNvPr>
            <p:cNvSpPr/>
            <p:nvPr/>
          </p:nvSpPr>
          <p:spPr>
            <a:xfrm>
              <a:off x="2364281" y="1759172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61850CC-E719-AC8C-45E2-192ED21581BA}"/>
                </a:ext>
              </a:extLst>
            </p:cNvPr>
            <p:cNvSpPr/>
            <p:nvPr/>
          </p:nvSpPr>
          <p:spPr>
            <a:xfrm>
              <a:off x="2685504" y="1756581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517E5B76-2075-3947-3DA2-FE2C377589E2}"/>
                </a:ext>
              </a:extLst>
            </p:cNvPr>
            <p:cNvSpPr/>
            <p:nvPr/>
          </p:nvSpPr>
          <p:spPr>
            <a:xfrm>
              <a:off x="3006632" y="1756581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0EED5E-092F-EA3C-7DF8-0005E08F7780}"/>
              </a:ext>
            </a:extLst>
          </p:cNvPr>
          <p:cNvGrpSpPr/>
          <p:nvPr/>
        </p:nvGrpSpPr>
        <p:grpSpPr>
          <a:xfrm>
            <a:off x="1730564" y="4104069"/>
            <a:ext cx="1449199" cy="158039"/>
            <a:chOff x="1722025" y="1756581"/>
            <a:chExt cx="1449199" cy="158039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632B48CA-CB83-4E1A-DBBC-DAA88D1EE2E0}"/>
                </a:ext>
              </a:extLst>
            </p:cNvPr>
            <p:cNvSpPr/>
            <p:nvPr/>
          </p:nvSpPr>
          <p:spPr>
            <a:xfrm>
              <a:off x="1722025" y="1759172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B02569F5-5214-8F25-4AAE-662A6DCAB715}"/>
                </a:ext>
              </a:extLst>
            </p:cNvPr>
            <p:cNvSpPr/>
            <p:nvPr/>
          </p:nvSpPr>
          <p:spPr>
            <a:xfrm>
              <a:off x="2043153" y="1759172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809EED20-A701-4B17-6871-9728D0A327D6}"/>
                </a:ext>
              </a:extLst>
            </p:cNvPr>
            <p:cNvSpPr/>
            <p:nvPr/>
          </p:nvSpPr>
          <p:spPr>
            <a:xfrm>
              <a:off x="2364281" y="1759172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11343A75-1DFB-D421-EBDC-16594A63EAE4}"/>
                </a:ext>
              </a:extLst>
            </p:cNvPr>
            <p:cNvSpPr/>
            <p:nvPr/>
          </p:nvSpPr>
          <p:spPr>
            <a:xfrm>
              <a:off x="2685504" y="1756581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DFC9E80-B80D-50D8-387F-D03BB6EE014C}"/>
                </a:ext>
              </a:extLst>
            </p:cNvPr>
            <p:cNvSpPr/>
            <p:nvPr/>
          </p:nvSpPr>
          <p:spPr>
            <a:xfrm>
              <a:off x="3006632" y="1756581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9487BDB-4505-67A4-D4BF-148E013FC928}"/>
              </a:ext>
            </a:extLst>
          </p:cNvPr>
          <p:cNvSpPr txBox="1"/>
          <p:nvPr/>
        </p:nvSpPr>
        <p:spPr>
          <a:xfrm>
            <a:off x="1190363" y="433829"/>
            <a:ext cx="2529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200" dirty="0"/>
              <a:t>[John], [</a:t>
            </a:r>
            <a:r>
              <a:rPr lang="hr-HR" sz="1200" dirty="0" err="1"/>
              <a:t>reads</a:t>
            </a:r>
            <a:r>
              <a:rPr lang="hr-HR" sz="1200" dirty="0"/>
              <a:t>], [</a:t>
            </a:r>
            <a:r>
              <a:rPr lang="hr-HR" sz="1200" dirty="0" err="1"/>
              <a:t>books</a:t>
            </a:r>
            <a:r>
              <a:rPr lang="hr-HR" sz="1200" dirty="0"/>
              <a:t>], [</a:t>
            </a:r>
            <a:r>
              <a:rPr lang="hr-HR" sz="1200" dirty="0" err="1"/>
              <a:t>inside</a:t>
            </a:r>
            <a:r>
              <a:rPr lang="hr-HR" sz="1200" dirty="0"/>
              <a:t>], [</a:t>
            </a:r>
            <a:r>
              <a:rPr lang="hr-HR" sz="1200" dirty="0" err="1"/>
              <a:t>the</a:t>
            </a:r>
            <a:r>
              <a:rPr lang="hr-HR" sz="1200" dirty="0"/>
              <a:t>]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16ECA61-DF34-F2F7-EA0C-44E6648F6990}"/>
              </a:ext>
            </a:extLst>
          </p:cNvPr>
          <p:cNvCxnSpPr>
            <a:stCxn id="9" idx="2"/>
            <a:endCxn id="42" idx="0"/>
          </p:cNvCxnSpPr>
          <p:nvPr/>
        </p:nvCxnSpPr>
        <p:spPr>
          <a:xfrm flipH="1">
            <a:off x="2455116" y="1594605"/>
            <a:ext cx="48" cy="324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2839CC8-2311-BFC6-E339-6504CA8A8F84}"/>
              </a:ext>
            </a:extLst>
          </p:cNvPr>
          <p:cNvCxnSpPr>
            <a:cxnSpLocks/>
            <a:stCxn id="42" idx="2"/>
            <a:endCxn id="10" idx="0"/>
          </p:cNvCxnSpPr>
          <p:nvPr/>
        </p:nvCxnSpPr>
        <p:spPr>
          <a:xfrm>
            <a:off x="2455116" y="2074832"/>
            <a:ext cx="48" cy="319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F1DCF3C-3F02-ABFC-7AA0-36CF17EA2B3E}"/>
              </a:ext>
            </a:extLst>
          </p:cNvPr>
          <p:cNvCxnSpPr>
            <a:stCxn id="10" idx="2"/>
            <a:endCxn id="37" idx="0"/>
          </p:cNvCxnSpPr>
          <p:nvPr/>
        </p:nvCxnSpPr>
        <p:spPr>
          <a:xfrm flipH="1">
            <a:off x="2455116" y="3772852"/>
            <a:ext cx="48" cy="33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D63A2BA-2DAF-D6C1-9BF8-F5DF842F61AC}"/>
              </a:ext>
            </a:extLst>
          </p:cNvPr>
          <p:cNvCxnSpPr>
            <a:stCxn id="37" idx="2"/>
            <a:endCxn id="7" idx="0"/>
          </p:cNvCxnSpPr>
          <p:nvPr/>
        </p:nvCxnSpPr>
        <p:spPr>
          <a:xfrm>
            <a:off x="2455116" y="4262108"/>
            <a:ext cx="48" cy="326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354A9F7-8D3D-4E8C-6960-D19CB3FE7097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2455116" y="5064634"/>
            <a:ext cx="48" cy="340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AB950C7-B4DB-88B4-CF13-DDA23D05DBA9}"/>
              </a:ext>
            </a:extLst>
          </p:cNvPr>
          <p:cNvCxnSpPr>
            <a:stCxn id="20" idx="2"/>
            <a:endCxn id="9" idx="0"/>
          </p:cNvCxnSpPr>
          <p:nvPr/>
        </p:nvCxnSpPr>
        <p:spPr>
          <a:xfrm flipH="1">
            <a:off x="2455164" y="710828"/>
            <a:ext cx="1" cy="408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286FF15-D030-FDFD-0CCD-450888EE8D36}"/>
              </a:ext>
            </a:extLst>
          </p:cNvPr>
          <p:cNvSpPr txBox="1"/>
          <p:nvPr/>
        </p:nvSpPr>
        <p:spPr>
          <a:xfrm>
            <a:off x="3362185" y="1788527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Initial word</a:t>
            </a:r>
          </a:p>
          <a:p>
            <a:pPr algn="ctr"/>
            <a:r>
              <a:rPr lang="en-US" sz="1200" dirty="0"/>
              <a:t>embeddings</a:t>
            </a:r>
            <a:endParaRPr lang="hr-HR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46650D-CDA5-A72B-1599-5144F3A95C60}"/>
              </a:ext>
            </a:extLst>
          </p:cNvPr>
          <p:cNvSpPr txBox="1"/>
          <p:nvPr/>
        </p:nvSpPr>
        <p:spPr>
          <a:xfrm>
            <a:off x="3350356" y="3921813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Last layer</a:t>
            </a:r>
          </a:p>
          <a:p>
            <a:pPr algn="ctr"/>
            <a:r>
              <a:rPr lang="en-US" sz="1200" dirty="0"/>
              <a:t>embeddings</a:t>
            </a:r>
            <a:endParaRPr lang="hr-HR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66F11C-115C-3E1D-4070-EC11A0D6760A}"/>
              </a:ext>
            </a:extLst>
          </p:cNvPr>
          <p:cNvSpPr txBox="1"/>
          <p:nvPr/>
        </p:nvSpPr>
        <p:spPr>
          <a:xfrm>
            <a:off x="3446572" y="5199488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Whole text</a:t>
            </a:r>
          </a:p>
          <a:p>
            <a:pPr algn="ctr"/>
            <a:r>
              <a:rPr lang="en-US" sz="1200" dirty="0"/>
              <a:t>embedding</a:t>
            </a:r>
            <a:endParaRPr lang="hr-HR" sz="1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D70354E-3CEC-364E-114E-80B34DDE23A7}"/>
              </a:ext>
            </a:extLst>
          </p:cNvPr>
          <p:cNvSpPr/>
          <p:nvPr/>
        </p:nvSpPr>
        <p:spPr>
          <a:xfrm>
            <a:off x="2372820" y="5404872"/>
            <a:ext cx="164592" cy="155448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5115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98430A-F785-D4C8-1B79-FA697404D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77F6938-2139-D3FD-943A-DBF9527B4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14378-BC64-B07E-C301-616444788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/>
              <a:t>The goal</a:t>
            </a:r>
            <a:endParaRPr lang="hr-HR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11D64A-8C10-FF27-77DA-E66B54F3D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8165F-78D9-D723-C3B1-27F60C827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en-US" dirty="0"/>
              <a:t>Adapt an LLM to function as an embedding model</a:t>
            </a:r>
          </a:p>
          <a:p>
            <a:r>
              <a:rPr lang="en-US" dirty="0"/>
              <a:t>Methods:</a:t>
            </a:r>
          </a:p>
          <a:p>
            <a:pPr lvl="1"/>
            <a:r>
              <a:rPr lang="en-US" dirty="0"/>
              <a:t>Average vector</a:t>
            </a:r>
          </a:p>
          <a:p>
            <a:pPr lvl="1"/>
            <a:r>
              <a:rPr lang="en-US" dirty="0"/>
              <a:t>Last vector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523F1E-1165-0ABA-866C-80CECBF2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8C711D-C1C6-8854-31E0-AD825FA48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A4260-BBB1-4B10-E65C-E5ECE3894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r>
              <a:rPr lang="en-US" dirty="0"/>
              <a:t>Goran </a:t>
            </a:r>
            <a:r>
              <a:rPr lang="en-US" dirty="0" err="1"/>
              <a:t>Ivanković</a:t>
            </a:r>
            <a:r>
              <a:rPr lang="en-US" dirty="0"/>
              <a:t>, Marko Horvat, Marko Horvat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A0E5E4-393B-24E2-47E4-731AB51A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751556-4057-C528-EF24-1B69E4C87629}"/>
              </a:ext>
            </a:extLst>
          </p:cNvPr>
          <p:cNvSpPr/>
          <p:nvPr/>
        </p:nvSpPr>
        <p:spPr>
          <a:xfrm>
            <a:off x="1682496" y="4588862"/>
            <a:ext cx="1545336" cy="47577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Last vector</a:t>
            </a:r>
            <a:endParaRPr lang="hr-HR" sz="1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CA3415-4AEA-D334-A7FB-C5252BEEFF27}"/>
              </a:ext>
            </a:extLst>
          </p:cNvPr>
          <p:cNvSpPr/>
          <p:nvPr/>
        </p:nvSpPr>
        <p:spPr>
          <a:xfrm>
            <a:off x="1682496" y="1118833"/>
            <a:ext cx="1545336" cy="475772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Word embedding</a:t>
            </a:r>
            <a:endParaRPr lang="hr-HR" sz="1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DD8B111-5CB6-DCC9-855D-30B399B99F41}"/>
              </a:ext>
            </a:extLst>
          </p:cNvPr>
          <p:cNvSpPr/>
          <p:nvPr/>
        </p:nvSpPr>
        <p:spPr>
          <a:xfrm>
            <a:off x="1682496" y="2394429"/>
            <a:ext cx="1545336" cy="1378423"/>
          </a:xfrm>
          <a:prstGeom prst="roundRect">
            <a:avLst/>
          </a:prstGeom>
          <a:solidFill>
            <a:srgbClr val="FFCC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Decoder block</a:t>
            </a:r>
            <a:endParaRPr lang="hr-HR" sz="1400" dirty="0"/>
          </a:p>
          <a:p>
            <a:pPr algn="ctr"/>
            <a:r>
              <a:rPr lang="hr-HR" sz="1400" dirty="0"/>
              <a:t>x 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3CC6AE-B9C4-1DF9-2A83-2956068EFC66}"/>
              </a:ext>
            </a:extLst>
          </p:cNvPr>
          <p:cNvGrpSpPr/>
          <p:nvPr/>
        </p:nvGrpSpPr>
        <p:grpSpPr>
          <a:xfrm>
            <a:off x="1730564" y="1916793"/>
            <a:ext cx="1449199" cy="158039"/>
            <a:chOff x="1722025" y="1756581"/>
            <a:chExt cx="1449199" cy="158039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48E38B3-09A5-E410-5C72-E835EAB8A45F}"/>
                </a:ext>
              </a:extLst>
            </p:cNvPr>
            <p:cNvSpPr/>
            <p:nvPr/>
          </p:nvSpPr>
          <p:spPr>
            <a:xfrm>
              <a:off x="1722025" y="1759172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C341A152-BB49-7C6D-D87C-ADCEE43F384E}"/>
                </a:ext>
              </a:extLst>
            </p:cNvPr>
            <p:cNvSpPr/>
            <p:nvPr/>
          </p:nvSpPr>
          <p:spPr>
            <a:xfrm>
              <a:off x="2043153" y="1759172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7D045D7-73DF-BCCA-A948-B660704B37DA}"/>
                </a:ext>
              </a:extLst>
            </p:cNvPr>
            <p:cNvSpPr/>
            <p:nvPr/>
          </p:nvSpPr>
          <p:spPr>
            <a:xfrm>
              <a:off x="2364281" y="1759172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9E868B86-E1A9-3BF2-FFB4-5D9A4BA035A7}"/>
                </a:ext>
              </a:extLst>
            </p:cNvPr>
            <p:cNvSpPr/>
            <p:nvPr/>
          </p:nvSpPr>
          <p:spPr>
            <a:xfrm>
              <a:off x="2685504" y="1756581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0F2B68C5-1A1E-4DD2-19FC-3A1070B0502F}"/>
                </a:ext>
              </a:extLst>
            </p:cNvPr>
            <p:cNvSpPr/>
            <p:nvPr/>
          </p:nvSpPr>
          <p:spPr>
            <a:xfrm>
              <a:off x="3006632" y="1756581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EECCC1-0C79-A166-218D-C78ABCFBA5F9}"/>
              </a:ext>
            </a:extLst>
          </p:cNvPr>
          <p:cNvGrpSpPr/>
          <p:nvPr/>
        </p:nvGrpSpPr>
        <p:grpSpPr>
          <a:xfrm>
            <a:off x="1730564" y="4104069"/>
            <a:ext cx="1449199" cy="158039"/>
            <a:chOff x="1722025" y="1756581"/>
            <a:chExt cx="1449199" cy="158039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763DE89-969F-5D17-B9F8-1278DD78E738}"/>
                </a:ext>
              </a:extLst>
            </p:cNvPr>
            <p:cNvSpPr/>
            <p:nvPr/>
          </p:nvSpPr>
          <p:spPr>
            <a:xfrm>
              <a:off x="1722025" y="1759172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2FE0EAD7-2A0D-EAEC-99B0-5B4155910ED4}"/>
                </a:ext>
              </a:extLst>
            </p:cNvPr>
            <p:cNvSpPr/>
            <p:nvPr/>
          </p:nvSpPr>
          <p:spPr>
            <a:xfrm>
              <a:off x="2043153" y="1759172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EDE7691-E494-6FB0-D6E4-1B0CCA6686E3}"/>
                </a:ext>
              </a:extLst>
            </p:cNvPr>
            <p:cNvSpPr/>
            <p:nvPr/>
          </p:nvSpPr>
          <p:spPr>
            <a:xfrm>
              <a:off x="2364281" y="1759172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FF59DABD-A3C1-A3FD-8F6F-7F6401F80049}"/>
                </a:ext>
              </a:extLst>
            </p:cNvPr>
            <p:cNvSpPr/>
            <p:nvPr/>
          </p:nvSpPr>
          <p:spPr>
            <a:xfrm>
              <a:off x="2685504" y="1756581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690FF4C-E6CE-22B3-8FC0-4B2813564126}"/>
                </a:ext>
              </a:extLst>
            </p:cNvPr>
            <p:cNvSpPr/>
            <p:nvPr/>
          </p:nvSpPr>
          <p:spPr>
            <a:xfrm>
              <a:off x="3006632" y="1756581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ADB5859-6201-B363-A670-A1C9BFF5DA94}"/>
              </a:ext>
            </a:extLst>
          </p:cNvPr>
          <p:cNvSpPr txBox="1"/>
          <p:nvPr/>
        </p:nvSpPr>
        <p:spPr>
          <a:xfrm>
            <a:off x="1190363" y="433829"/>
            <a:ext cx="2529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200" dirty="0"/>
              <a:t>[John], [</a:t>
            </a:r>
            <a:r>
              <a:rPr lang="hr-HR" sz="1200" dirty="0" err="1"/>
              <a:t>reads</a:t>
            </a:r>
            <a:r>
              <a:rPr lang="hr-HR" sz="1200" dirty="0"/>
              <a:t>], [</a:t>
            </a:r>
            <a:r>
              <a:rPr lang="hr-HR" sz="1200" dirty="0" err="1"/>
              <a:t>books</a:t>
            </a:r>
            <a:r>
              <a:rPr lang="hr-HR" sz="1200" dirty="0"/>
              <a:t>], [</a:t>
            </a:r>
            <a:r>
              <a:rPr lang="hr-HR" sz="1200" dirty="0" err="1"/>
              <a:t>inside</a:t>
            </a:r>
            <a:r>
              <a:rPr lang="hr-HR" sz="1200" dirty="0"/>
              <a:t>], [</a:t>
            </a:r>
            <a:r>
              <a:rPr lang="hr-HR" sz="1200" dirty="0" err="1"/>
              <a:t>the</a:t>
            </a:r>
            <a:r>
              <a:rPr lang="hr-HR" sz="1200" dirty="0"/>
              <a:t>]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E14D1CC-4779-3EF5-4EA4-C816363FE995}"/>
              </a:ext>
            </a:extLst>
          </p:cNvPr>
          <p:cNvCxnSpPr>
            <a:stCxn id="9" idx="2"/>
            <a:endCxn id="42" idx="0"/>
          </p:cNvCxnSpPr>
          <p:nvPr/>
        </p:nvCxnSpPr>
        <p:spPr>
          <a:xfrm flipH="1">
            <a:off x="2455116" y="1594605"/>
            <a:ext cx="48" cy="324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7AC5C8F-DF2C-C70E-BE6E-720591E5EE09}"/>
              </a:ext>
            </a:extLst>
          </p:cNvPr>
          <p:cNvCxnSpPr>
            <a:cxnSpLocks/>
            <a:stCxn id="42" idx="2"/>
            <a:endCxn id="10" idx="0"/>
          </p:cNvCxnSpPr>
          <p:nvPr/>
        </p:nvCxnSpPr>
        <p:spPr>
          <a:xfrm>
            <a:off x="2455116" y="2074832"/>
            <a:ext cx="48" cy="319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D40207-FC4F-04CE-97F2-A681D951BF9A}"/>
              </a:ext>
            </a:extLst>
          </p:cNvPr>
          <p:cNvCxnSpPr>
            <a:stCxn id="10" idx="2"/>
            <a:endCxn id="37" idx="0"/>
          </p:cNvCxnSpPr>
          <p:nvPr/>
        </p:nvCxnSpPr>
        <p:spPr>
          <a:xfrm flipH="1">
            <a:off x="2455116" y="3772852"/>
            <a:ext cx="48" cy="33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95FDA43-8802-1FD9-1C8B-C9B8AE87A053}"/>
              </a:ext>
            </a:extLst>
          </p:cNvPr>
          <p:cNvCxnSpPr>
            <a:cxnSpLocks/>
          </p:cNvCxnSpPr>
          <p:nvPr/>
        </p:nvCxnSpPr>
        <p:spPr>
          <a:xfrm>
            <a:off x="3097419" y="4262108"/>
            <a:ext cx="48" cy="326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BB36EC-20C3-6B01-306F-E249B6765CD7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097467" y="5075527"/>
            <a:ext cx="0" cy="341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D8A1E9C-C9A7-D440-8D57-643D900E4B84}"/>
              </a:ext>
            </a:extLst>
          </p:cNvPr>
          <p:cNvCxnSpPr>
            <a:stCxn id="20" idx="2"/>
            <a:endCxn id="9" idx="0"/>
          </p:cNvCxnSpPr>
          <p:nvPr/>
        </p:nvCxnSpPr>
        <p:spPr>
          <a:xfrm flipH="1">
            <a:off x="2455164" y="710828"/>
            <a:ext cx="1" cy="408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75F64B7-FC40-8136-FE00-CEFFB5231A42}"/>
              </a:ext>
            </a:extLst>
          </p:cNvPr>
          <p:cNvSpPr txBox="1"/>
          <p:nvPr/>
        </p:nvSpPr>
        <p:spPr>
          <a:xfrm>
            <a:off x="3362185" y="1788527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Initial word</a:t>
            </a:r>
          </a:p>
          <a:p>
            <a:pPr algn="ctr"/>
            <a:r>
              <a:rPr lang="en-US" sz="1200" dirty="0"/>
              <a:t>embeddings</a:t>
            </a:r>
            <a:endParaRPr lang="hr-HR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C491BF-7375-E67D-EA0D-19E286110E64}"/>
              </a:ext>
            </a:extLst>
          </p:cNvPr>
          <p:cNvSpPr txBox="1"/>
          <p:nvPr/>
        </p:nvSpPr>
        <p:spPr>
          <a:xfrm>
            <a:off x="3350356" y="3921813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Last layer</a:t>
            </a:r>
          </a:p>
          <a:p>
            <a:pPr algn="ctr"/>
            <a:r>
              <a:rPr lang="en-US" sz="1200" dirty="0"/>
              <a:t>embeddings</a:t>
            </a:r>
            <a:endParaRPr lang="hr-HR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12326F-2F59-D317-9306-35BEB5B2D535}"/>
              </a:ext>
            </a:extLst>
          </p:cNvPr>
          <p:cNvSpPr txBox="1"/>
          <p:nvPr/>
        </p:nvSpPr>
        <p:spPr>
          <a:xfrm>
            <a:off x="3446573" y="5199488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Whole text</a:t>
            </a:r>
          </a:p>
          <a:p>
            <a:pPr algn="ctr"/>
            <a:r>
              <a:rPr lang="en-US" sz="1200" dirty="0"/>
              <a:t>embedding</a:t>
            </a:r>
            <a:endParaRPr lang="hr-HR" sz="1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0D836F-7BDA-A9C2-68C0-447CFA89EF39}"/>
              </a:ext>
            </a:extLst>
          </p:cNvPr>
          <p:cNvSpPr/>
          <p:nvPr/>
        </p:nvSpPr>
        <p:spPr>
          <a:xfrm>
            <a:off x="3015171" y="5416930"/>
            <a:ext cx="164592" cy="155448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09309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2AC15-6E47-AC78-059C-0467FD3E5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Fine-tuning models for text retrieval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4EBF6-888B-0ADE-5EFA-29EDC949A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3460"/>
            <a:ext cx="4687570" cy="4023360"/>
          </a:xfrm>
        </p:spPr>
        <p:txBody>
          <a:bodyPr/>
          <a:lstStyle/>
          <a:p>
            <a:r>
              <a:rPr lang="en-US" dirty="0"/>
              <a:t>Train models on query–passage pairs</a:t>
            </a:r>
          </a:p>
          <a:p>
            <a:r>
              <a:rPr lang="en-US" dirty="0"/>
              <a:t>Optimize model parameters </a:t>
            </a:r>
            <a:r>
              <a:rPr lang="hr-HR" dirty="0"/>
              <a:t>to </a:t>
            </a:r>
            <a:r>
              <a:rPr lang="hr-HR" dirty="0" err="1"/>
              <a:t>minimize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distance </a:t>
            </a:r>
            <a:r>
              <a:rPr lang="en-US" dirty="0"/>
              <a:t>between a query and its correct passage, while </a:t>
            </a:r>
            <a:r>
              <a:rPr lang="hr-HR" dirty="0" err="1"/>
              <a:t>maximizing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distance </a:t>
            </a:r>
            <a:r>
              <a:rPr lang="en-US" dirty="0"/>
              <a:t>to other passages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5026F-6913-777B-C396-F1E3391D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Goran </a:t>
            </a:r>
            <a:r>
              <a:rPr lang="en-US" dirty="0" err="1"/>
              <a:t>Ivanković</a:t>
            </a:r>
            <a:r>
              <a:rPr lang="en-US" dirty="0"/>
              <a:t>, Marko Horvat, Marko Horvat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08C25-C7D8-308E-044E-11448001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202B4-3C3F-E31B-E5B8-2E115EDA3C26}"/>
              </a:ext>
            </a:extLst>
          </p:cNvPr>
          <p:cNvSpPr/>
          <p:nvPr/>
        </p:nvSpPr>
        <p:spPr>
          <a:xfrm>
            <a:off x="6163552" y="2140898"/>
            <a:ext cx="5142733" cy="391535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BDFA80-FFDA-CFCA-7860-1C1905227EB4}"/>
              </a:ext>
            </a:extLst>
          </p:cNvPr>
          <p:cNvCxnSpPr>
            <a:cxnSpLocks/>
            <a:stCxn id="13" idx="1"/>
            <a:endCxn id="20" idx="5"/>
          </p:cNvCxnSpPr>
          <p:nvPr/>
        </p:nvCxnSpPr>
        <p:spPr>
          <a:xfrm flipH="1" flipV="1">
            <a:off x="7186553" y="2962517"/>
            <a:ext cx="1427887" cy="186410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3FBEC1C-62FA-811D-23CF-9D8FA1E5BCB6}"/>
              </a:ext>
            </a:extLst>
          </p:cNvPr>
          <p:cNvCxnSpPr>
            <a:cxnSpLocks/>
            <a:stCxn id="20" idx="5"/>
            <a:endCxn id="14" idx="1"/>
          </p:cNvCxnSpPr>
          <p:nvPr/>
        </p:nvCxnSpPr>
        <p:spPr>
          <a:xfrm>
            <a:off x="7186553" y="2962517"/>
            <a:ext cx="2835489" cy="2305094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71BBD2-6876-4F14-727A-E9E8D39B253F}"/>
              </a:ext>
            </a:extLst>
          </p:cNvPr>
          <p:cNvGrpSpPr/>
          <p:nvPr/>
        </p:nvGrpSpPr>
        <p:grpSpPr>
          <a:xfrm>
            <a:off x="6695404" y="2316714"/>
            <a:ext cx="4399316" cy="3542992"/>
            <a:chOff x="4109673" y="2503867"/>
            <a:chExt cx="4399316" cy="354299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2C4B2C0-75AC-1677-2F37-E00B65DDAAA9}"/>
                </a:ext>
              </a:extLst>
            </p:cNvPr>
            <p:cNvSpPr/>
            <p:nvPr/>
          </p:nvSpPr>
          <p:spPr>
            <a:xfrm>
              <a:off x="5922768" y="3368698"/>
              <a:ext cx="141149" cy="141149"/>
            </a:xfrm>
            <a:prstGeom prst="ellips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A1D956-E72A-D289-5104-E7C21740450F}"/>
                </a:ext>
              </a:extLst>
            </p:cNvPr>
            <p:cNvSpPr/>
            <p:nvPr/>
          </p:nvSpPr>
          <p:spPr>
            <a:xfrm>
              <a:off x="4896234" y="2989815"/>
              <a:ext cx="141149" cy="141149"/>
            </a:xfrm>
            <a:prstGeom prst="ellipse">
              <a:avLst/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8B9B852-D40A-1C9B-B0F8-5A665F23639C}"/>
                </a:ext>
              </a:extLst>
            </p:cNvPr>
            <p:cNvSpPr/>
            <p:nvPr/>
          </p:nvSpPr>
          <p:spPr>
            <a:xfrm>
              <a:off x="6008038" y="4993099"/>
              <a:ext cx="141149" cy="141149"/>
            </a:xfrm>
            <a:prstGeom prst="ellips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8EE0395-5EBA-1D79-2599-D2404E8D0BD0}"/>
                </a:ext>
              </a:extLst>
            </p:cNvPr>
            <p:cNvSpPr/>
            <p:nvPr/>
          </p:nvSpPr>
          <p:spPr>
            <a:xfrm>
              <a:off x="7415640" y="5434093"/>
              <a:ext cx="141149" cy="141149"/>
            </a:xfrm>
            <a:prstGeom prst="ellips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63B589-0AFB-AB6F-555F-FB78FAF13884}"/>
                </a:ext>
              </a:extLst>
            </p:cNvPr>
            <p:cNvSpPr txBox="1"/>
            <p:nvPr/>
          </p:nvSpPr>
          <p:spPr>
            <a:xfrm>
              <a:off x="6063917" y="3264125"/>
              <a:ext cx="1763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How Turkey Makes</a:t>
              </a:r>
            </a:p>
            <a:p>
              <a:pPr algn="ctr"/>
              <a:r>
                <a:rPr lang="en-US" sz="1200" dirty="0"/>
                <a:t>MOIST &amp; TENDER Kebabs</a:t>
              </a:r>
              <a:endParaRPr lang="hr-HR" sz="12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035F2A-D3B6-6B26-E8AC-26741B2B6482}"/>
                </a:ext>
              </a:extLst>
            </p:cNvPr>
            <p:cNvSpPr txBox="1"/>
            <p:nvPr/>
          </p:nvSpPr>
          <p:spPr>
            <a:xfrm>
              <a:off x="4109673" y="2503867"/>
              <a:ext cx="21410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Bite sized pistachio and walnut </a:t>
              </a:r>
            </a:p>
            <a:p>
              <a:r>
                <a:rPr lang="en-US" sz="1200" dirty="0"/>
                <a:t>rolled baklava - Burma Baklawa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4E82DE-56E2-4BB9-576D-73F97C7DD1D1}"/>
                </a:ext>
              </a:extLst>
            </p:cNvPr>
            <p:cNvSpPr txBox="1"/>
            <p:nvPr/>
          </p:nvSpPr>
          <p:spPr>
            <a:xfrm>
              <a:off x="6483178" y="5585194"/>
              <a:ext cx="2025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Canada, Mexico eye stronger </a:t>
              </a:r>
            </a:p>
            <a:p>
              <a:pPr algn="ctr"/>
              <a:r>
                <a:rPr lang="en-US" sz="1200" dirty="0"/>
                <a:t>ties amid Trump tariff threat</a:t>
              </a:r>
              <a:endParaRPr lang="hr-HR" sz="12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1BB64B-DFC5-CDFE-793B-13A10D49BC25}"/>
                </a:ext>
              </a:extLst>
            </p:cNvPr>
            <p:cNvSpPr txBox="1"/>
            <p:nvPr/>
          </p:nvSpPr>
          <p:spPr>
            <a:xfrm>
              <a:off x="4712580" y="5162239"/>
              <a:ext cx="21575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Russian fighter jets intercepted</a:t>
              </a:r>
            </a:p>
            <a:p>
              <a:pPr algn="ctr"/>
              <a:r>
                <a:rPr lang="en-US" sz="1200" dirty="0"/>
                <a:t>in Estonian airspace</a:t>
              </a:r>
              <a:endParaRPr lang="hr-HR" sz="12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66E31B7-6123-C0C4-C25F-7F257E2A66C3}"/>
              </a:ext>
            </a:extLst>
          </p:cNvPr>
          <p:cNvSpPr txBox="1"/>
          <p:nvPr/>
        </p:nvSpPr>
        <p:spPr>
          <a:xfrm>
            <a:off x="4170694" y="3955155"/>
            <a:ext cx="180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Query:</a:t>
            </a:r>
          </a:p>
          <a:p>
            <a:r>
              <a:rPr lang="en-US" sz="1200" dirty="0"/>
              <a:t>How to make that famous</a:t>
            </a:r>
          </a:p>
          <a:p>
            <a:r>
              <a:rPr lang="en-US" sz="1200" dirty="0"/>
              <a:t>Turkish desert?</a:t>
            </a:r>
            <a:endParaRPr lang="hr-HR" sz="12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8112CB1-64C7-9DD2-448E-5ED1FF832553}"/>
              </a:ext>
            </a:extLst>
          </p:cNvPr>
          <p:cNvSpPr/>
          <p:nvPr/>
        </p:nvSpPr>
        <p:spPr>
          <a:xfrm>
            <a:off x="7066075" y="2842039"/>
            <a:ext cx="141149" cy="141149"/>
          </a:xfrm>
          <a:prstGeom prst="ellipse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589165-09C6-EBFF-1BD7-0826A0903884}"/>
              </a:ext>
            </a:extLst>
          </p:cNvPr>
          <p:cNvCxnSpPr>
            <a:cxnSpLocks/>
            <a:stCxn id="19" idx="3"/>
            <a:endCxn id="20" idx="3"/>
          </p:cNvCxnSpPr>
          <p:nvPr/>
        </p:nvCxnSpPr>
        <p:spPr>
          <a:xfrm flipV="1">
            <a:off x="5974201" y="2962517"/>
            <a:ext cx="1112545" cy="1315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99740C4-9F10-D9B8-7A07-B9F96A768266}"/>
              </a:ext>
            </a:extLst>
          </p:cNvPr>
          <p:cNvCxnSpPr>
            <a:cxnSpLocks/>
            <a:stCxn id="12" idx="2"/>
            <a:endCxn id="20" idx="6"/>
          </p:cNvCxnSpPr>
          <p:nvPr/>
        </p:nvCxnSpPr>
        <p:spPr>
          <a:xfrm flipH="1">
            <a:off x="7207224" y="2873237"/>
            <a:ext cx="274741" cy="39377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6C75ED7-A482-072D-30C1-DFA3B53A04F1}"/>
              </a:ext>
            </a:extLst>
          </p:cNvPr>
          <p:cNvCxnSpPr>
            <a:cxnSpLocks/>
            <a:stCxn id="20" idx="5"/>
            <a:endCxn id="11" idx="2"/>
          </p:cNvCxnSpPr>
          <p:nvPr/>
        </p:nvCxnSpPr>
        <p:spPr>
          <a:xfrm>
            <a:off x="7186553" y="2962517"/>
            <a:ext cx="1321946" cy="289603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323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7CFD-07F6-B2C5-54E9-50A64AD2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5D308-9DBA-5906-0ADB-35F90C319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MSMarcoWiki</a:t>
            </a:r>
            <a:r>
              <a:rPr lang="en-US" dirty="0"/>
              <a:t>-HR</a:t>
            </a:r>
          </a:p>
          <a:p>
            <a:pPr lvl="1"/>
            <a:r>
              <a:rPr lang="en-US" dirty="0"/>
              <a:t>Training dataset</a:t>
            </a:r>
          </a:p>
          <a:p>
            <a:r>
              <a:rPr lang="en-US" dirty="0"/>
              <a:t>MQA-HR</a:t>
            </a:r>
          </a:p>
          <a:p>
            <a:pPr lvl="1"/>
            <a:r>
              <a:rPr lang="en-US" dirty="0"/>
              <a:t>Test dataset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74A03-F2D8-56AE-266C-64498FCA6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Goran </a:t>
            </a:r>
            <a:r>
              <a:rPr lang="en-US" dirty="0" err="1"/>
              <a:t>Ivanković</a:t>
            </a:r>
            <a:r>
              <a:rPr lang="en-US" dirty="0"/>
              <a:t>, Marko Horvat, Marko Horvat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00CFA-49E4-41E3-737D-C1BA228F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3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8F11F7-CC20-1691-4E9B-588C20B0B325}"/>
              </a:ext>
            </a:extLst>
          </p:cNvPr>
          <p:cNvSpPr/>
          <p:nvPr/>
        </p:nvSpPr>
        <p:spPr>
          <a:xfrm>
            <a:off x="5723467" y="1255043"/>
            <a:ext cx="626535" cy="950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C81386-3C36-AEA7-DE0B-FC26B75DA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MSMarcoWiki</a:t>
            </a:r>
            <a:r>
              <a:rPr lang="en-US" dirty="0"/>
              <a:t>-HR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88845-AB87-8964-668A-9DB6E3EB6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744720" cy="4023360"/>
          </a:xfrm>
        </p:spPr>
        <p:txBody>
          <a:bodyPr/>
          <a:lstStyle/>
          <a:p>
            <a:r>
              <a:rPr lang="en-US" dirty="0"/>
              <a:t>19,814 query-passage pairs</a:t>
            </a:r>
          </a:p>
          <a:p>
            <a:r>
              <a:rPr lang="en-US" dirty="0"/>
              <a:t>Compiled from two sources</a:t>
            </a:r>
          </a:p>
          <a:p>
            <a:pPr lvl="1"/>
            <a:r>
              <a:rPr lang="hr-HR" dirty="0" err="1"/>
              <a:t>MSMarco</a:t>
            </a:r>
            <a:r>
              <a:rPr lang="hr-HR" dirty="0"/>
              <a:t> (</a:t>
            </a:r>
            <a:r>
              <a:rPr lang="hr-HR" dirty="0" err="1"/>
              <a:t>translated</a:t>
            </a:r>
            <a:r>
              <a:rPr lang="hr-HR" dirty="0"/>
              <a:t> </a:t>
            </a:r>
            <a:r>
              <a:rPr lang="hr-HR" dirty="0" err="1"/>
              <a:t>into</a:t>
            </a:r>
            <a:r>
              <a:rPr lang="hr-HR" dirty="0"/>
              <a:t> Croatian)</a:t>
            </a:r>
            <a:endParaRPr lang="en-US" dirty="0"/>
          </a:p>
          <a:p>
            <a:pPr lvl="1"/>
            <a:r>
              <a:rPr lang="en-US" dirty="0"/>
              <a:t>Croatian Wikipedia – title + first passage</a:t>
            </a:r>
          </a:p>
          <a:p>
            <a:r>
              <a:rPr lang="en-US" dirty="0"/>
              <a:t>Used for fine-tuning the models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D0C21-7F29-E7F7-A053-24641A39F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Goran </a:t>
            </a:r>
            <a:r>
              <a:rPr lang="en-US" dirty="0" err="1"/>
              <a:t>Ivanković</a:t>
            </a:r>
            <a:r>
              <a:rPr lang="en-US" dirty="0"/>
              <a:t>, Marko Horvat, Marko Horvat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3C4AD-45A5-C6C4-4A48-9DFBD29B1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FD8FF3-B719-EB97-4336-C2D9553BD7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61" r="1447"/>
          <a:stretch/>
        </p:blipFill>
        <p:spPr>
          <a:xfrm>
            <a:off x="6240175" y="1340806"/>
            <a:ext cx="5254625" cy="28134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F382F0-E5C7-1CE1-301F-F330BF52B2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31" t="3983" r="509" b="-665"/>
          <a:stretch/>
        </p:blipFill>
        <p:spPr>
          <a:xfrm>
            <a:off x="6238800" y="4219574"/>
            <a:ext cx="5256000" cy="164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14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0DE69-8F6A-2A13-B383-CDCDCD070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MQA-HR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254AC-FB88-8E98-F067-C83FD017B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738370" cy="4023360"/>
          </a:xfrm>
        </p:spPr>
        <p:txBody>
          <a:bodyPr/>
          <a:lstStyle/>
          <a:p>
            <a:r>
              <a:rPr lang="en-US" dirty="0"/>
              <a:t>1,100 query-passage pairs</a:t>
            </a:r>
          </a:p>
          <a:p>
            <a:r>
              <a:rPr lang="hr-HR" dirty="0" err="1"/>
              <a:t>Filtered</a:t>
            </a:r>
            <a:r>
              <a:rPr lang="hr-HR" dirty="0"/>
              <a:t> </a:t>
            </a:r>
            <a:r>
              <a:rPr lang="en-US" dirty="0"/>
              <a:t>from </a:t>
            </a:r>
            <a:r>
              <a:rPr lang="hr-HR" dirty="0"/>
              <a:t>MQA </a:t>
            </a:r>
            <a:r>
              <a:rPr lang="hr-HR" dirty="0" err="1"/>
              <a:t>dataset</a:t>
            </a:r>
            <a:r>
              <a:rPr lang="hr-HR" dirty="0"/>
              <a:t> — </a:t>
            </a:r>
            <a:r>
              <a:rPr lang="en-US" dirty="0"/>
              <a:t>real Croatian questions from the Internet</a:t>
            </a:r>
          </a:p>
          <a:p>
            <a:r>
              <a:rPr lang="en-US" dirty="0"/>
              <a:t>Used for model evaluation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AEE46B-F8EC-6FCD-E103-4FDA313F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Goran </a:t>
            </a:r>
            <a:r>
              <a:rPr lang="en-US" dirty="0" err="1"/>
              <a:t>Ivanković</a:t>
            </a:r>
            <a:r>
              <a:rPr lang="en-US" dirty="0"/>
              <a:t>, Marko Horvat, Marko Horvat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60D3A-3BDF-5EE6-7CE2-B6F3366C0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B1D0F2-832C-B2A3-99BD-0EE0C4E936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0" r="411"/>
          <a:stretch/>
        </p:blipFill>
        <p:spPr>
          <a:xfrm>
            <a:off x="6238800" y="1845734"/>
            <a:ext cx="5256000" cy="114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17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DF759-EAD2-808A-89CC-3A8F41EE3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metric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5315B-1F18-80F9-6B88-9CD23F75E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52084"/>
            <a:ext cx="10058400" cy="4023360"/>
          </a:xfrm>
        </p:spPr>
        <p:txBody>
          <a:bodyPr/>
          <a:lstStyle/>
          <a:p>
            <a:r>
              <a:rPr lang="en-US" dirty="0"/>
              <a:t>Measures how high the correct answer ranks in a list of retrieved passages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rank</a:t>
            </a:r>
            <a:r>
              <a:rPr lang="en-US" i="1" baseline="-25000" dirty="0" err="1"/>
              <a:t>i</a:t>
            </a:r>
            <a:r>
              <a:rPr lang="en-US" dirty="0"/>
              <a:t> = position of the correct passage for the </a:t>
            </a:r>
            <a:r>
              <a:rPr lang="en-US" dirty="0" err="1"/>
              <a:t>i-th</a:t>
            </a:r>
            <a:r>
              <a:rPr lang="en-US" dirty="0"/>
              <a:t> query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9D7EB8-D934-9363-88FA-F8D5E836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Goran </a:t>
            </a:r>
            <a:r>
              <a:rPr lang="en-US" dirty="0" err="1"/>
              <a:t>Ivanković</a:t>
            </a:r>
            <a:r>
              <a:rPr lang="en-US" dirty="0"/>
              <a:t>, Marko Horvat, Marko Horvat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FF4CA-AF28-0249-63CC-2B6C1730D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D2EF33-6A82-F1E4-7EC7-3EC35693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85" y="2369991"/>
            <a:ext cx="3418586" cy="11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04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6EF82-19CB-B82A-8664-BC808AF28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metric</a:t>
            </a:r>
            <a:endParaRPr lang="hr-HR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64CD904-6E2B-5E78-A2E5-00F1838559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216876"/>
              </p:ext>
            </p:extLst>
          </p:nvPr>
        </p:nvGraphicFramePr>
        <p:xfrm>
          <a:off x="1495611" y="2017454"/>
          <a:ext cx="9200778" cy="251708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066926">
                  <a:extLst>
                    <a:ext uri="{9D8B030D-6E8A-4147-A177-3AD203B41FA5}">
                      <a16:colId xmlns:a16="http://schemas.microsoft.com/office/drawing/2014/main" val="3428168319"/>
                    </a:ext>
                  </a:extLst>
                </a:gridCol>
                <a:gridCol w="3066926">
                  <a:extLst>
                    <a:ext uri="{9D8B030D-6E8A-4147-A177-3AD203B41FA5}">
                      <a16:colId xmlns:a16="http://schemas.microsoft.com/office/drawing/2014/main" val="1981798513"/>
                    </a:ext>
                  </a:extLst>
                </a:gridCol>
                <a:gridCol w="3066926">
                  <a:extLst>
                    <a:ext uri="{9D8B030D-6E8A-4147-A177-3AD203B41FA5}">
                      <a16:colId xmlns:a16="http://schemas.microsoft.com/office/drawing/2014/main" val="763085530"/>
                    </a:ext>
                  </a:extLst>
                </a:gridCol>
              </a:tblGrid>
              <a:tr h="419514">
                <a:tc>
                  <a:txBody>
                    <a:bodyPr/>
                    <a:lstStyle/>
                    <a:p>
                      <a:pPr marL="0" lvl="0"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Query 1: </a:t>
                      </a:r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What is the capital of Croatia?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Query 2: </a:t>
                      </a:r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When did Croatia join the EU?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Query 3: </a:t>
                      </a:r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Which Croatian city is a UNESCO site?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958722"/>
                  </a:ext>
                </a:extLst>
              </a:tr>
              <a:tr h="419514">
                <a:tc>
                  <a:txBody>
                    <a:bodyPr/>
                    <a:lstStyle/>
                    <a:p>
                      <a:pPr marL="0" lvl="0"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Adriatic Sea lies along the Croatian coast.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Croatia joined the European Union in 2013.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Croatian currency was the kuna until 2023.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585806"/>
                  </a:ext>
                </a:extLst>
              </a:tr>
              <a:tr h="419514">
                <a:tc>
                  <a:txBody>
                    <a:bodyPr/>
                    <a:lstStyle/>
                    <a:p>
                      <a:pPr marL="0" lvl="0"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Zagreb is the capital of Croatia.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Croatian currency was the kuna until 2023.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Adriatic Sea lies along the Croatian coast.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074253"/>
                  </a:ext>
                </a:extLst>
              </a:tr>
              <a:tr h="419514">
                <a:tc>
                  <a:txBody>
                    <a:bodyPr/>
                    <a:lstStyle/>
                    <a:p>
                      <a:pPr marL="0" lvl="0"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Croatia joined the European Union in 2013.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Zagreb is the capital of Croatia.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Dubrovnik is a UNESCO World Heritage Site.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438870"/>
                  </a:ext>
                </a:extLst>
              </a:tr>
              <a:tr h="419514">
                <a:tc>
                  <a:txBody>
                    <a:bodyPr/>
                    <a:lstStyle/>
                    <a:p>
                      <a:pPr marL="0" lvl="0"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Croatian currency was the kuna until 2023.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Adriatic Sea lies along the Croatian coast.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Zagreb is the capital of Croatia.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910650"/>
                  </a:ext>
                </a:extLst>
              </a:tr>
              <a:tr h="419514">
                <a:tc>
                  <a:txBody>
                    <a:bodyPr/>
                    <a:lstStyle/>
                    <a:p>
                      <a:pPr marL="0" lvl="0"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Dubrovnik is a UNESCO World Heritage Site.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Dubrovnik is a UNESCO World Heritage Site.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Croatia joined the European Union in 2013.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896054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906CA-85C7-51FB-2547-1E171DFD3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Goran Ivanković, PMF MO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F0025-E281-4F40-31C8-C840AB2E0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78A912-D9EC-6F67-0085-4F3AA1D1D664}"/>
                  </a:ext>
                </a:extLst>
              </p:cNvPr>
              <p:cNvSpPr txBox="1"/>
              <p:nvPr/>
            </p:nvSpPr>
            <p:spPr>
              <a:xfrm>
                <a:off x="2927306" y="4814632"/>
                <a:ext cx="5216375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𝑀𝑅𝑅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0.5+1+0.33</m:t>
                          </m:r>
                        </m:e>
                      </m:d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0.61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78A912-D9EC-6F67-0085-4F3AA1D1D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306" y="4814632"/>
                <a:ext cx="5216375" cy="714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64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AA848-48A7-40BC-CA98-B5D759C42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Findings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6A8F9-6FC3-F566-5F6B-C7CA6368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Goran </a:t>
            </a:r>
            <a:r>
              <a:rPr lang="en-US" dirty="0" err="1"/>
              <a:t>Ivanković</a:t>
            </a:r>
            <a:r>
              <a:rPr lang="en-US" dirty="0"/>
              <a:t>, Marko Horvat, Marko Horvat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E9262-016E-1CD5-B4D8-06093A85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270A50-F97C-45FA-75CD-CFFD0903F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87" y="1878566"/>
            <a:ext cx="5447517" cy="4179085"/>
          </a:xfrm>
          <a:prstGeom prst="rect">
            <a:avLst/>
          </a:prstGeom>
        </p:spPr>
      </p:pic>
      <p:pic>
        <p:nvPicPr>
          <p:cNvPr id="8" name="Picture 10" descr="Mistral AI | Discover AI use cases">
            <a:extLst>
              <a:ext uri="{FF2B5EF4-FFF2-40B4-BE49-F238E27FC236}">
                <a16:creationId xmlns:a16="http://schemas.microsoft.com/office/drawing/2014/main" id="{6E99E81A-0640-0D24-0CB9-1EB8AFA01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709" y="2631990"/>
            <a:ext cx="1297399" cy="83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Welcome Gemma - Google's new open LLM">
            <a:extLst>
              <a:ext uri="{FF2B5EF4-FFF2-40B4-BE49-F238E27FC236}">
                <a16:creationId xmlns:a16="http://schemas.microsoft.com/office/drawing/2014/main" id="{7D08E417-ACE8-B0C8-7B1E-F4103336A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755" y="2624714"/>
            <a:ext cx="1037774" cy="79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Cool Llama Wearing Sunglasses, Isolated on Transparent Background">
            <a:extLst>
              <a:ext uri="{FF2B5EF4-FFF2-40B4-BE49-F238E27FC236}">
                <a16:creationId xmlns:a16="http://schemas.microsoft.com/office/drawing/2014/main" id="{50E774E1-F2A9-AD18-3DE0-1A794FC48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7" t="2173" r="17879" b="6563"/>
          <a:stretch/>
        </p:blipFill>
        <p:spPr bwMode="auto">
          <a:xfrm>
            <a:off x="8508989" y="2524870"/>
            <a:ext cx="660829" cy="9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74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BD1C4-3B21-AEDB-CFA1-C2CB2BD67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C06E3-3BD4-93E0-31E4-6F371C87C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Successfully adapted LLMs to Croatian text retrieval using embeddings</a:t>
            </a:r>
            <a:endParaRPr lang="hr-HR" dirty="0"/>
          </a:p>
          <a:p>
            <a:r>
              <a:rPr lang="hr-HR" dirty="0" err="1"/>
              <a:t>Created</a:t>
            </a:r>
            <a:r>
              <a:rPr lang="hr-HR" dirty="0"/>
              <a:t> </a:t>
            </a:r>
            <a:r>
              <a:rPr lang="hr-HR" dirty="0" err="1"/>
              <a:t>two</a:t>
            </a:r>
            <a:r>
              <a:rPr lang="hr-HR" dirty="0"/>
              <a:t> </a:t>
            </a:r>
            <a:r>
              <a:rPr lang="hr-HR" dirty="0" err="1"/>
              <a:t>new</a:t>
            </a:r>
            <a:r>
              <a:rPr lang="hr-HR" dirty="0"/>
              <a:t> </a:t>
            </a:r>
            <a:r>
              <a:rPr lang="hr-HR" dirty="0" err="1"/>
              <a:t>datasets</a:t>
            </a:r>
            <a:r>
              <a:rPr lang="hr-HR" dirty="0"/>
              <a:t> for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retrieval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Croatian</a:t>
            </a:r>
          </a:p>
          <a:p>
            <a:r>
              <a:rPr lang="en-US" dirty="0"/>
              <a:t>Possible usages:</a:t>
            </a:r>
            <a:endParaRPr lang="hr-HR" dirty="0"/>
          </a:p>
          <a:p>
            <a:pPr lvl="1"/>
            <a:r>
              <a:rPr lang="hr-HR" dirty="0" err="1"/>
              <a:t>Train</a:t>
            </a:r>
            <a:r>
              <a:rPr lang="hr-HR" dirty="0"/>
              <a:t> </a:t>
            </a:r>
            <a:r>
              <a:rPr lang="hr-HR" dirty="0" err="1"/>
              <a:t>custom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retrieval</a:t>
            </a:r>
            <a:r>
              <a:rPr lang="hr-HR" dirty="0"/>
              <a:t> </a:t>
            </a:r>
            <a:r>
              <a:rPr lang="hr-HR" dirty="0" err="1"/>
              <a:t>models</a:t>
            </a:r>
            <a:endParaRPr lang="en-US" dirty="0"/>
          </a:p>
          <a:p>
            <a:pPr lvl="1"/>
            <a:r>
              <a:rPr lang="hr-HR" dirty="0" err="1"/>
              <a:t>Improved</a:t>
            </a:r>
            <a:r>
              <a:rPr lang="hr-HR" dirty="0"/>
              <a:t> </a:t>
            </a:r>
            <a:r>
              <a:rPr lang="hr-HR" dirty="0" err="1"/>
              <a:t>search</a:t>
            </a:r>
            <a:r>
              <a:rPr lang="hr-HR" dirty="0"/>
              <a:t> for </a:t>
            </a:r>
            <a:r>
              <a:rPr lang="hr-HR" dirty="0" err="1"/>
              <a:t>user</a:t>
            </a:r>
            <a:r>
              <a:rPr lang="hr-HR" dirty="0"/>
              <a:t> </a:t>
            </a:r>
            <a:r>
              <a:rPr lang="hr-HR" dirty="0" err="1"/>
              <a:t>manuals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databases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33CA71-A0EC-31E1-DEA7-3D90B371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Goran </a:t>
            </a:r>
            <a:r>
              <a:rPr lang="en-US" dirty="0" err="1"/>
              <a:t>Ivanković</a:t>
            </a:r>
            <a:r>
              <a:rPr lang="en-US" dirty="0"/>
              <a:t>, Marko Horvat, Marko Horvat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3730E-1FAC-CCE8-98BD-00BDEDB47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19</a:t>
            </a:fld>
            <a:endParaRPr lang="en-US"/>
          </a:p>
        </p:txBody>
      </p:sp>
      <p:pic>
        <p:nvPicPr>
          <p:cNvPr id="9" name="Graphic 8" descr="Question mark with solid fill">
            <a:extLst>
              <a:ext uri="{FF2B5EF4-FFF2-40B4-BE49-F238E27FC236}">
                <a16:creationId xmlns:a16="http://schemas.microsoft.com/office/drawing/2014/main" id="{6F85C0C0-FEA8-1999-B90B-33B011C03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4350" y="3288314"/>
            <a:ext cx="914400" cy="914400"/>
          </a:xfrm>
          <a:prstGeom prst="rect">
            <a:avLst/>
          </a:prstGeom>
        </p:spPr>
      </p:pic>
      <p:pic>
        <p:nvPicPr>
          <p:cNvPr id="11" name="Graphic 10" descr="Magnifying glass with solid fill">
            <a:extLst>
              <a:ext uri="{FF2B5EF4-FFF2-40B4-BE49-F238E27FC236}">
                <a16:creationId xmlns:a16="http://schemas.microsoft.com/office/drawing/2014/main" id="{3DA3C029-11D0-5E24-FB66-06ABD81533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50239" y="2971800"/>
            <a:ext cx="914400" cy="914400"/>
          </a:xfrm>
          <a:prstGeom prst="rect">
            <a:avLst/>
          </a:prstGeom>
        </p:spPr>
      </p:pic>
      <p:pic>
        <p:nvPicPr>
          <p:cNvPr id="13" name="Graphic 12" descr="Open book with solid fill">
            <a:extLst>
              <a:ext uri="{FF2B5EF4-FFF2-40B4-BE49-F238E27FC236}">
                <a16:creationId xmlns:a16="http://schemas.microsoft.com/office/drawing/2014/main" id="{0E5A6A8E-F9D1-6AE9-149B-E6FB14DCA2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96533" y="28881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8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7CFD-07F6-B2C5-54E9-50A64AD2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5D308-9DBA-5906-0ADB-35F90C319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417" y="1858008"/>
            <a:ext cx="10058400" cy="4023360"/>
          </a:xfrm>
        </p:spPr>
        <p:txBody>
          <a:bodyPr>
            <a:normAutofit/>
          </a:bodyPr>
          <a:lstStyle/>
          <a:p>
            <a:r>
              <a:rPr lang="hr-HR" dirty="0" err="1"/>
              <a:t>What</a:t>
            </a:r>
            <a:r>
              <a:rPr lang="hr-HR" dirty="0"/>
              <a:t> are </a:t>
            </a:r>
            <a:r>
              <a:rPr lang="hr-HR" dirty="0" err="1"/>
              <a:t>Large</a:t>
            </a:r>
            <a:r>
              <a:rPr lang="hr-HR" dirty="0"/>
              <a:t> </a:t>
            </a:r>
            <a:r>
              <a:rPr lang="hr-HR" dirty="0" err="1"/>
              <a:t>Language</a:t>
            </a:r>
            <a:r>
              <a:rPr lang="hr-HR" dirty="0"/>
              <a:t> </a:t>
            </a:r>
            <a:r>
              <a:rPr lang="hr-HR" dirty="0" err="1"/>
              <a:t>Models</a:t>
            </a:r>
            <a:r>
              <a:rPr lang="hr-HR" dirty="0"/>
              <a:t> (</a:t>
            </a:r>
            <a:r>
              <a:rPr lang="hr-HR" dirty="0" err="1"/>
              <a:t>LLMs</a:t>
            </a:r>
            <a:r>
              <a:rPr lang="hr-HR" dirty="0"/>
              <a:t>)?</a:t>
            </a:r>
            <a:endParaRPr lang="en-US" dirty="0"/>
          </a:p>
          <a:p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retrieval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vector</a:t>
            </a:r>
            <a:r>
              <a:rPr lang="hr-HR" dirty="0"/>
              <a:t> </a:t>
            </a:r>
            <a:r>
              <a:rPr lang="hr-HR" dirty="0" err="1"/>
              <a:t>embeddings</a:t>
            </a:r>
            <a:endParaRPr lang="en-US" dirty="0"/>
          </a:p>
          <a:p>
            <a:r>
              <a:rPr lang="hr-HR" dirty="0" err="1"/>
              <a:t>Investigate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use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LLMs</a:t>
            </a:r>
            <a:r>
              <a:rPr lang="hr-HR" dirty="0"/>
              <a:t> for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retrieval</a:t>
            </a:r>
            <a:r>
              <a:rPr lang="hr-HR" dirty="0"/>
              <a:t> </a:t>
            </a:r>
            <a:r>
              <a:rPr lang="hr-HR" dirty="0" err="1"/>
              <a:t>through</a:t>
            </a:r>
            <a:r>
              <a:rPr lang="hr-HR" dirty="0"/>
              <a:t> </a:t>
            </a:r>
            <a:r>
              <a:rPr lang="hr-HR" dirty="0" err="1"/>
              <a:t>embeddings</a:t>
            </a:r>
            <a:endParaRPr lang="en-US" dirty="0"/>
          </a:p>
          <a:p>
            <a:r>
              <a:rPr lang="hr-HR" dirty="0" err="1"/>
              <a:t>Enhance</a:t>
            </a:r>
            <a:r>
              <a:rPr lang="hr-HR" dirty="0"/>
              <a:t> </a:t>
            </a:r>
            <a:r>
              <a:rPr lang="hr-HR" dirty="0" err="1"/>
              <a:t>datasets</a:t>
            </a:r>
            <a:r>
              <a:rPr lang="hr-HR" dirty="0"/>
              <a:t> for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retrieval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Croatian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benchmark</a:t>
            </a:r>
            <a:r>
              <a:rPr lang="hr-HR" dirty="0"/>
              <a:t> </a:t>
            </a:r>
            <a:r>
              <a:rPr lang="hr-HR" dirty="0" err="1"/>
              <a:t>open-source</a:t>
            </a:r>
            <a:r>
              <a:rPr lang="hr-HR" dirty="0"/>
              <a:t> </a:t>
            </a:r>
            <a:r>
              <a:rPr lang="hr-HR" dirty="0" err="1"/>
              <a:t>models</a:t>
            </a:r>
            <a:r>
              <a:rPr lang="hr-HR" dirty="0"/>
              <a:t> on </a:t>
            </a:r>
            <a:r>
              <a:rPr lang="hr-HR" dirty="0" err="1"/>
              <a:t>the</a:t>
            </a:r>
            <a:r>
              <a:rPr lang="en-US" dirty="0"/>
              <a:t>m</a:t>
            </a:r>
          </a:p>
          <a:p>
            <a:r>
              <a:rPr lang="en-US" dirty="0"/>
              <a:t>We fine tune several LLMs and other models on our custom dataset</a:t>
            </a:r>
          </a:p>
          <a:p>
            <a:endParaRPr lang="en-US" dirty="0"/>
          </a:p>
          <a:p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74A03-F2D8-56AE-266C-64498FCA6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Goran </a:t>
            </a:r>
            <a:r>
              <a:rPr lang="en-US" dirty="0" err="1"/>
              <a:t>Ivanković</a:t>
            </a:r>
            <a:r>
              <a:rPr lang="en-US" dirty="0"/>
              <a:t>, Marko Horvat, Marko Horvat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00CFA-49E4-41E3-737D-C1BA228F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2</a:t>
            </a:fld>
            <a:endParaRPr lang="en-US"/>
          </a:p>
        </p:txBody>
      </p:sp>
      <p:pic>
        <p:nvPicPr>
          <p:cNvPr id="1034" name="Picture 10" descr="Mistral AI | Discover AI use cases">
            <a:extLst>
              <a:ext uri="{FF2B5EF4-FFF2-40B4-BE49-F238E27FC236}">
                <a16:creationId xmlns:a16="http://schemas.microsoft.com/office/drawing/2014/main" id="{6278C0D9-3813-F9D4-34A0-CAF4FADAF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53" y="4909762"/>
            <a:ext cx="1706647" cy="109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Welcome Gemma - Google's new open LLM">
            <a:extLst>
              <a:ext uri="{FF2B5EF4-FFF2-40B4-BE49-F238E27FC236}">
                <a16:creationId xmlns:a16="http://schemas.microsoft.com/office/drawing/2014/main" id="{1EC932B2-D1A6-5A0D-8D9B-7DB0B3DD0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82" y="5004738"/>
            <a:ext cx="1365127" cy="104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ool Llama Wearing Sunglasses, Isolated on Transparent Background">
            <a:extLst>
              <a:ext uri="{FF2B5EF4-FFF2-40B4-BE49-F238E27FC236}">
                <a16:creationId xmlns:a16="http://schemas.microsoft.com/office/drawing/2014/main" id="{8977B7FD-BBFF-257C-E3E6-4F733AE21A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6"/>
          <a:stretch/>
        </p:blipFill>
        <p:spPr bwMode="auto">
          <a:xfrm>
            <a:off x="4627750" y="4240628"/>
            <a:ext cx="1458853" cy="164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494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3E894-AEE1-6F40-523C-DA53F0F27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B8FC7-FC66-E0EE-6252-7FCA22536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Goran </a:t>
            </a:r>
            <a:r>
              <a:rPr lang="en-US" dirty="0" err="1"/>
              <a:t>Ivanković</a:t>
            </a:r>
            <a:r>
              <a:rPr lang="en-US" dirty="0"/>
              <a:t>, Marko Horvat, Marko Horvat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389DE-BC20-8979-A180-9347D0F15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BDC515-6C6E-AF10-0C82-B38CF131C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810" y="2740832"/>
            <a:ext cx="10028673" cy="20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14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D268FA8-9710-090E-5708-22E57AC5CE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962112"/>
              </p:ext>
            </p:extLst>
          </p:nvPr>
        </p:nvGraphicFramePr>
        <p:xfrm>
          <a:off x="1097280" y="2141397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DF5A377-485A-D4F4-2057-B01255169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language model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C8791-8E33-F04A-98FF-EA4C3AA3B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180465" cy="4022725"/>
          </a:xfrm>
        </p:spPr>
        <p:txBody>
          <a:bodyPr/>
          <a:lstStyle/>
          <a:p>
            <a:r>
              <a:rPr lang="en-US" dirty="0"/>
              <a:t>Predicts the probability of the next word in a sequence</a:t>
            </a:r>
          </a:p>
          <a:p>
            <a:r>
              <a:rPr lang="en-US" dirty="0"/>
              <a:t>Contains billions of parameters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46A81-98D3-08C1-ECD8-71117C1E5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Goran </a:t>
            </a:r>
            <a:r>
              <a:rPr lang="en-US" dirty="0" err="1"/>
              <a:t>Ivanković</a:t>
            </a:r>
            <a:r>
              <a:rPr lang="en-US" dirty="0"/>
              <a:t>, Marko Horvat, Marko Horvat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4064B-1F80-BE7A-850E-E28564FA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4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D1768-62C1-9D43-C8E1-DC35D408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92740"/>
            <a:ext cx="10058400" cy="1450757"/>
          </a:xfrm>
        </p:spPr>
        <p:txBody>
          <a:bodyPr/>
          <a:lstStyle/>
          <a:p>
            <a:r>
              <a:rPr lang="en-US" dirty="0"/>
              <a:t>Embedding model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0DA67-11E3-AA35-2958-8DC8CB5F1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650382" cy="4023360"/>
          </a:xfrm>
        </p:spPr>
        <p:txBody>
          <a:bodyPr/>
          <a:lstStyle/>
          <a:p>
            <a:r>
              <a:rPr lang="en-US" dirty="0"/>
              <a:t>Transforms text into a high-dimensional vector representation (e.g., 3584 dimensions)</a:t>
            </a:r>
          </a:p>
          <a:p>
            <a:r>
              <a:rPr lang="en-US" dirty="0"/>
              <a:t>Enables similarity search between texts using cosine similarity</a:t>
            </a:r>
            <a:endParaRPr lang="hr-HR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0268C-7B0B-30B3-B926-5CD700CCA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Goran </a:t>
            </a:r>
            <a:r>
              <a:rPr lang="en-US" dirty="0" err="1"/>
              <a:t>Ivanković</a:t>
            </a:r>
            <a:r>
              <a:rPr lang="en-US" dirty="0"/>
              <a:t>, Marko Horvat, Marko Horvat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6E14F-A72F-53EB-C987-E385C1757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5066FC-16A1-E131-D509-8844F094DA76}"/>
              </a:ext>
            </a:extLst>
          </p:cNvPr>
          <p:cNvSpPr/>
          <p:nvPr/>
        </p:nvSpPr>
        <p:spPr>
          <a:xfrm>
            <a:off x="6163552" y="2140898"/>
            <a:ext cx="5142733" cy="391535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2CCE76E-0871-2AA6-386C-F1AFD36E69F4}"/>
              </a:ext>
            </a:extLst>
          </p:cNvPr>
          <p:cNvCxnSpPr>
            <a:cxnSpLocks/>
            <a:stCxn id="8" idx="7"/>
            <a:endCxn id="9" idx="3"/>
          </p:cNvCxnSpPr>
          <p:nvPr/>
        </p:nvCxnSpPr>
        <p:spPr>
          <a:xfrm flipV="1">
            <a:off x="6932483" y="2923140"/>
            <a:ext cx="570153" cy="62214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C1D4D82-26D8-7C4C-B5B6-040BE2F55E05}"/>
              </a:ext>
            </a:extLst>
          </p:cNvPr>
          <p:cNvCxnSpPr>
            <a:cxnSpLocks/>
            <a:stCxn id="10" idx="5"/>
            <a:endCxn id="11" idx="1"/>
          </p:cNvCxnSpPr>
          <p:nvPr/>
        </p:nvCxnSpPr>
        <p:spPr>
          <a:xfrm>
            <a:off x="9259803" y="4983479"/>
            <a:ext cx="762239" cy="28413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CBC3C48-5806-0759-A6DE-0FD0C52557A3}"/>
              </a:ext>
            </a:extLst>
          </p:cNvPr>
          <p:cNvGrpSpPr/>
          <p:nvPr/>
        </p:nvGrpSpPr>
        <p:grpSpPr>
          <a:xfrm>
            <a:off x="6206191" y="2316714"/>
            <a:ext cx="4888529" cy="3542992"/>
            <a:chOff x="3620460" y="2503867"/>
            <a:chExt cx="4888529" cy="35429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B2E4FB7-D84B-C1C4-FD02-47A3F8B918D3}"/>
                </a:ext>
              </a:extLst>
            </p:cNvPr>
            <p:cNvSpPr/>
            <p:nvPr/>
          </p:nvSpPr>
          <p:spPr>
            <a:xfrm>
              <a:off x="4226274" y="3711771"/>
              <a:ext cx="141149" cy="141149"/>
            </a:xfrm>
            <a:prstGeom prst="ellipse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200FC93-9BCD-678C-8FAD-1904A4B4063E}"/>
                </a:ext>
              </a:extLst>
            </p:cNvPr>
            <p:cNvSpPr/>
            <p:nvPr/>
          </p:nvSpPr>
          <p:spPr>
            <a:xfrm>
              <a:off x="4896234" y="2989815"/>
              <a:ext cx="141149" cy="141149"/>
            </a:xfrm>
            <a:prstGeom prst="ellipse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911D044-B661-6BD9-96A6-46F0F4E0D65B}"/>
                </a:ext>
              </a:extLst>
            </p:cNvPr>
            <p:cNvSpPr/>
            <p:nvPr/>
          </p:nvSpPr>
          <p:spPr>
            <a:xfrm>
              <a:off x="6553594" y="5050154"/>
              <a:ext cx="141149" cy="141149"/>
            </a:xfrm>
            <a:prstGeom prst="ellips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A56A2EE-DB34-125C-D48A-B0077CEA1D9C}"/>
                </a:ext>
              </a:extLst>
            </p:cNvPr>
            <p:cNvSpPr/>
            <p:nvPr/>
          </p:nvSpPr>
          <p:spPr>
            <a:xfrm>
              <a:off x="7415640" y="5434093"/>
              <a:ext cx="141149" cy="141149"/>
            </a:xfrm>
            <a:prstGeom prst="ellips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B828D8-8F09-5C5F-B85D-3C592A3439F3}"/>
                </a:ext>
              </a:extLst>
            </p:cNvPr>
            <p:cNvSpPr txBox="1"/>
            <p:nvPr/>
          </p:nvSpPr>
          <p:spPr>
            <a:xfrm>
              <a:off x="3620460" y="3782345"/>
              <a:ext cx="1763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How Turkey Makes</a:t>
              </a:r>
            </a:p>
            <a:p>
              <a:pPr algn="ctr"/>
              <a:r>
                <a:rPr lang="en-US" sz="1200" dirty="0"/>
                <a:t>MOIST &amp; TENDER Kebabs</a:t>
              </a:r>
              <a:endParaRPr lang="hr-HR" sz="12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23612C-5C3F-C3D3-A943-3E3BB5C7015F}"/>
                </a:ext>
              </a:extLst>
            </p:cNvPr>
            <p:cNvSpPr txBox="1"/>
            <p:nvPr/>
          </p:nvSpPr>
          <p:spPr>
            <a:xfrm>
              <a:off x="4109673" y="2503867"/>
              <a:ext cx="21410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Bite sized pistachio and walnut </a:t>
              </a:r>
            </a:p>
            <a:p>
              <a:r>
                <a:rPr lang="en-US" sz="1200" dirty="0"/>
                <a:t>rolled baklava - Burma Baklawa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626FE6-E658-EEF6-29F2-57361C197F5D}"/>
                </a:ext>
              </a:extLst>
            </p:cNvPr>
            <p:cNvSpPr txBox="1"/>
            <p:nvPr/>
          </p:nvSpPr>
          <p:spPr>
            <a:xfrm>
              <a:off x="6483178" y="5585194"/>
              <a:ext cx="2025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Canada, Mexico eye stronger </a:t>
              </a:r>
            </a:p>
            <a:p>
              <a:pPr algn="ctr"/>
              <a:r>
                <a:rPr lang="en-US" sz="1200" dirty="0"/>
                <a:t>ties amid Trump tariff threat</a:t>
              </a:r>
              <a:endParaRPr lang="hr-HR" sz="12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C70F8E-A21A-2580-760D-2CBE77E45646}"/>
                </a:ext>
              </a:extLst>
            </p:cNvPr>
            <p:cNvSpPr txBox="1"/>
            <p:nvPr/>
          </p:nvSpPr>
          <p:spPr>
            <a:xfrm>
              <a:off x="5525906" y="4578537"/>
              <a:ext cx="21575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Russian fighter jets intercepted</a:t>
              </a:r>
            </a:p>
            <a:p>
              <a:pPr algn="ctr"/>
              <a:r>
                <a:rPr lang="en-US" sz="1200" dirty="0"/>
                <a:t>in Estonian airspace</a:t>
              </a:r>
              <a:endParaRPr lang="hr-HR" sz="12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9B938BD-1A8D-7595-584F-BD2F64870C44}"/>
              </a:ext>
            </a:extLst>
          </p:cNvPr>
          <p:cNvSpPr txBox="1"/>
          <p:nvPr/>
        </p:nvSpPr>
        <p:spPr>
          <a:xfrm>
            <a:off x="3350014" y="3832161"/>
            <a:ext cx="180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Query:</a:t>
            </a:r>
          </a:p>
          <a:p>
            <a:r>
              <a:rPr lang="en-US" sz="1200" dirty="0"/>
              <a:t>How to make that famous</a:t>
            </a:r>
          </a:p>
          <a:p>
            <a:r>
              <a:rPr lang="en-US" sz="1200" dirty="0"/>
              <a:t>Turkish desert?</a:t>
            </a:r>
            <a:endParaRPr lang="hr-HR" sz="12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35CB98-2DDA-40BB-B6F9-02FB04076D1B}"/>
              </a:ext>
            </a:extLst>
          </p:cNvPr>
          <p:cNvSpPr/>
          <p:nvPr/>
        </p:nvSpPr>
        <p:spPr>
          <a:xfrm>
            <a:off x="7066075" y="2842039"/>
            <a:ext cx="141149" cy="141149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6BEDE17-3DCF-4EE2-AA20-0A33505A8C04}"/>
              </a:ext>
            </a:extLst>
          </p:cNvPr>
          <p:cNvCxnSpPr>
            <a:stCxn id="7" idx="3"/>
            <a:endCxn id="14" idx="3"/>
          </p:cNvCxnSpPr>
          <p:nvPr/>
        </p:nvCxnSpPr>
        <p:spPr>
          <a:xfrm flipV="1">
            <a:off x="5153521" y="2962517"/>
            <a:ext cx="1933225" cy="1192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D3CD669-AD2E-5BEA-955D-8DD988381307}"/>
              </a:ext>
            </a:extLst>
          </p:cNvPr>
          <p:cNvCxnSpPr>
            <a:cxnSpLocks/>
            <a:stCxn id="9" idx="2"/>
            <a:endCxn id="14" idx="6"/>
          </p:cNvCxnSpPr>
          <p:nvPr/>
        </p:nvCxnSpPr>
        <p:spPr>
          <a:xfrm flipH="1">
            <a:off x="7207224" y="2873237"/>
            <a:ext cx="274741" cy="3937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40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78AD3-E96D-94B7-B400-5A47E9461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 model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9CA668-A6EB-3B8A-0848-CCE95D241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Goran </a:t>
            </a:r>
            <a:r>
              <a:rPr lang="en-US" dirty="0" err="1"/>
              <a:t>Ivanković</a:t>
            </a:r>
            <a:r>
              <a:rPr lang="en-US" dirty="0"/>
              <a:t>, Marko Horvat, Marko Horvat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08B196-EB9D-DDBA-0FCB-454D7B79A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5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33FE77-1A95-2F55-2861-4B8D941ADFC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hr-HR" b="1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C35EB4B-094A-86F8-2A94-65E9C7335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320" y="3634896"/>
            <a:ext cx="10058400" cy="2150469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B8D9B3-52C1-B473-01D6-29FE6ECD3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487" y="2702428"/>
            <a:ext cx="6165138" cy="7158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47D8D-F15C-D64D-A877-79BB747C5FA3}"/>
              </a:ext>
            </a:extLst>
          </p:cNvPr>
          <p:cNvSpPr txBox="1">
            <a:spLocks/>
          </p:cNvSpPr>
          <p:nvPr/>
        </p:nvSpPr>
        <p:spPr>
          <a:xfrm>
            <a:off x="1097280" y="1845735"/>
            <a:ext cx="9746645" cy="6400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/>
              <a:t>Example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how a </a:t>
            </a:r>
            <a:r>
              <a:rPr lang="hr-HR" dirty="0" err="1"/>
              <a:t>query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passages</a:t>
            </a:r>
            <a:r>
              <a:rPr lang="en-US" dirty="0"/>
              <a:t> may be stored in the vector embeddings format</a:t>
            </a:r>
          </a:p>
        </p:txBody>
      </p:sp>
    </p:spTree>
    <p:extLst>
      <p:ext uri="{BB962C8B-B14F-4D97-AF65-F5344CB8AC3E}">
        <p14:creationId xmlns:p14="http://schemas.microsoft.com/office/powerpoint/2010/main" val="1864471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E59C3-1CBF-9054-2CEE-E9B861BFC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sz="4400" dirty="0"/>
              <a:t>Transformer architecture</a:t>
            </a:r>
            <a:endParaRPr lang="hr-HR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0E767EE-0943-3363-7CB8-26B03062D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308" y="2196761"/>
            <a:ext cx="6368142" cy="3670180"/>
          </a:xfrm>
        </p:spPr>
        <p:txBody>
          <a:bodyPr>
            <a:normAutofit/>
          </a:bodyPr>
          <a:lstStyle/>
          <a:p>
            <a:r>
              <a:rPr lang="en-US" dirty="0"/>
              <a:t>Converts words into initial </a:t>
            </a:r>
            <a:r>
              <a:rPr lang="en-US" b="1" dirty="0"/>
              <a:t>word embeddings</a:t>
            </a:r>
          </a:p>
          <a:p>
            <a:r>
              <a:rPr lang="en-US" dirty="0"/>
              <a:t>Embeddings pass through a sequence of </a:t>
            </a:r>
            <a:r>
              <a:rPr lang="en-US" b="1" dirty="0"/>
              <a:t>decoder blocks</a:t>
            </a:r>
          </a:p>
          <a:p>
            <a:r>
              <a:rPr lang="en-US" dirty="0"/>
              <a:t>Final embeddings are used to </a:t>
            </a:r>
            <a:r>
              <a:rPr lang="en-US" b="1" dirty="0"/>
              <a:t>predict next-word probabilities</a:t>
            </a:r>
            <a:endParaRPr lang="hr-HR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14A3D-F928-040C-23FC-CD22ADA9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1601" y="6459785"/>
            <a:ext cx="373934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Goran Ivanković, Marko Horvat, Marko Horvat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3F1CF8-52F0-7125-B26D-4413BF92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3962EC-941F-89B9-F1C3-20C8687EBDC7}"/>
              </a:ext>
            </a:extLst>
          </p:cNvPr>
          <p:cNvSpPr/>
          <p:nvPr/>
        </p:nvSpPr>
        <p:spPr>
          <a:xfrm>
            <a:off x="1682496" y="4588862"/>
            <a:ext cx="1545336" cy="47577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Transformer head</a:t>
            </a:r>
            <a:endParaRPr lang="hr-HR" sz="1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A0FE57C-A81E-C1FC-38FA-BDB3F81F66CC}"/>
              </a:ext>
            </a:extLst>
          </p:cNvPr>
          <p:cNvSpPr/>
          <p:nvPr/>
        </p:nvSpPr>
        <p:spPr>
          <a:xfrm>
            <a:off x="1682496" y="1118833"/>
            <a:ext cx="1545336" cy="475772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Word embedding</a:t>
            </a:r>
            <a:endParaRPr lang="hr-HR" sz="1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63276FC-C022-91FF-22AA-6260DD474BDB}"/>
              </a:ext>
            </a:extLst>
          </p:cNvPr>
          <p:cNvSpPr/>
          <p:nvPr/>
        </p:nvSpPr>
        <p:spPr>
          <a:xfrm>
            <a:off x="1682496" y="2394429"/>
            <a:ext cx="1545336" cy="1378423"/>
          </a:xfrm>
          <a:prstGeom prst="roundRect">
            <a:avLst/>
          </a:prstGeom>
          <a:solidFill>
            <a:srgbClr val="FFCC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Decoder </a:t>
            </a:r>
            <a:r>
              <a:rPr lang="hr-HR" sz="1400" dirty="0" err="1"/>
              <a:t>blo</a:t>
            </a:r>
            <a:r>
              <a:rPr lang="en-US" sz="1400" dirty="0"/>
              <a:t>c</a:t>
            </a:r>
            <a:r>
              <a:rPr lang="hr-HR" sz="1400" dirty="0"/>
              <a:t>k</a:t>
            </a:r>
          </a:p>
          <a:p>
            <a:pPr algn="ctr"/>
            <a:r>
              <a:rPr lang="hr-HR" sz="1400" dirty="0"/>
              <a:t>x 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9BD1E6-6923-1E62-5BB2-6508FBF23909}"/>
              </a:ext>
            </a:extLst>
          </p:cNvPr>
          <p:cNvGrpSpPr/>
          <p:nvPr/>
        </p:nvGrpSpPr>
        <p:grpSpPr>
          <a:xfrm>
            <a:off x="1730564" y="1916793"/>
            <a:ext cx="1449199" cy="158039"/>
            <a:chOff x="1722025" y="1756581"/>
            <a:chExt cx="1449199" cy="15803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1CC38F8-1D3C-6C88-6A25-136E54815248}"/>
                </a:ext>
              </a:extLst>
            </p:cNvPr>
            <p:cNvSpPr/>
            <p:nvPr/>
          </p:nvSpPr>
          <p:spPr>
            <a:xfrm>
              <a:off x="1722025" y="1759172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B5FEF0D-333E-5551-94D9-C99AB954107B}"/>
                </a:ext>
              </a:extLst>
            </p:cNvPr>
            <p:cNvSpPr/>
            <p:nvPr/>
          </p:nvSpPr>
          <p:spPr>
            <a:xfrm>
              <a:off x="2043153" y="1759172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E89C4B4-BF4C-3E6E-FF7A-43530753311A}"/>
                </a:ext>
              </a:extLst>
            </p:cNvPr>
            <p:cNvSpPr/>
            <p:nvPr/>
          </p:nvSpPr>
          <p:spPr>
            <a:xfrm>
              <a:off x="2364281" y="1759172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F2F9D79-2C09-777A-4CF4-D8903572F943}"/>
                </a:ext>
              </a:extLst>
            </p:cNvPr>
            <p:cNvSpPr/>
            <p:nvPr/>
          </p:nvSpPr>
          <p:spPr>
            <a:xfrm>
              <a:off x="2685504" y="1756581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9F2498C-46A5-3DEF-888C-19764DDB236E}"/>
                </a:ext>
              </a:extLst>
            </p:cNvPr>
            <p:cNvSpPr/>
            <p:nvPr/>
          </p:nvSpPr>
          <p:spPr>
            <a:xfrm>
              <a:off x="3006632" y="1756581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0996B66-6AC0-E30A-E0D0-4EF689433A7E}"/>
              </a:ext>
            </a:extLst>
          </p:cNvPr>
          <p:cNvGrpSpPr/>
          <p:nvPr/>
        </p:nvGrpSpPr>
        <p:grpSpPr>
          <a:xfrm>
            <a:off x="1730564" y="4104069"/>
            <a:ext cx="1449199" cy="158039"/>
            <a:chOff x="1722025" y="1756581"/>
            <a:chExt cx="1449199" cy="158039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8A0EDC5-C088-0CB8-2E3A-49995705BAA7}"/>
                </a:ext>
              </a:extLst>
            </p:cNvPr>
            <p:cNvSpPr/>
            <p:nvPr/>
          </p:nvSpPr>
          <p:spPr>
            <a:xfrm>
              <a:off x="1722025" y="1759172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FE302FB-36F6-0BC0-0D81-9DEC417959D0}"/>
                </a:ext>
              </a:extLst>
            </p:cNvPr>
            <p:cNvSpPr/>
            <p:nvPr/>
          </p:nvSpPr>
          <p:spPr>
            <a:xfrm>
              <a:off x="2043153" y="1759172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B3F4809-2F32-862D-E7BC-A6461F67DF3C}"/>
                </a:ext>
              </a:extLst>
            </p:cNvPr>
            <p:cNvSpPr/>
            <p:nvPr/>
          </p:nvSpPr>
          <p:spPr>
            <a:xfrm>
              <a:off x="2364281" y="1759172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2980B742-BF32-83AC-32E3-B09854FDD999}"/>
                </a:ext>
              </a:extLst>
            </p:cNvPr>
            <p:cNvSpPr/>
            <p:nvPr/>
          </p:nvSpPr>
          <p:spPr>
            <a:xfrm>
              <a:off x="2685504" y="1756581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3447D9A-1D3B-6470-AC80-52AE149DB666}"/>
                </a:ext>
              </a:extLst>
            </p:cNvPr>
            <p:cNvSpPr/>
            <p:nvPr/>
          </p:nvSpPr>
          <p:spPr>
            <a:xfrm>
              <a:off x="3006632" y="1756581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5DC8DE-8BA6-3724-294C-FD7B73691569}"/>
              </a:ext>
            </a:extLst>
          </p:cNvPr>
          <p:cNvGrpSpPr/>
          <p:nvPr/>
        </p:nvGrpSpPr>
        <p:grpSpPr>
          <a:xfrm>
            <a:off x="1730564" y="5391388"/>
            <a:ext cx="1449199" cy="158039"/>
            <a:chOff x="1722025" y="1756581"/>
            <a:chExt cx="1449199" cy="158039"/>
          </a:xfrm>
          <a:solidFill>
            <a:srgbClr val="66FF66"/>
          </a:solidFill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415DC12-9DB9-A286-8E71-B459A60B9C43}"/>
                </a:ext>
              </a:extLst>
            </p:cNvPr>
            <p:cNvSpPr/>
            <p:nvPr/>
          </p:nvSpPr>
          <p:spPr>
            <a:xfrm>
              <a:off x="1722025" y="1759172"/>
              <a:ext cx="164592" cy="155448"/>
            </a:xfrm>
            <a:prstGeom prst="roundRect">
              <a:avLst/>
            </a:prstGeom>
            <a:grpFill/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2ACCF42-4291-B872-BBE9-683482921A70}"/>
                </a:ext>
              </a:extLst>
            </p:cNvPr>
            <p:cNvSpPr/>
            <p:nvPr/>
          </p:nvSpPr>
          <p:spPr>
            <a:xfrm>
              <a:off x="2043153" y="1759172"/>
              <a:ext cx="164592" cy="155448"/>
            </a:xfrm>
            <a:prstGeom prst="roundRect">
              <a:avLst/>
            </a:prstGeom>
            <a:grpFill/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1DF30E1-D7B7-4125-098C-BB1F6F7518CA}"/>
                </a:ext>
              </a:extLst>
            </p:cNvPr>
            <p:cNvSpPr/>
            <p:nvPr/>
          </p:nvSpPr>
          <p:spPr>
            <a:xfrm>
              <a:off x="2364281" y="1759172"/>
              <a:ext cx="164592" cy="155448"/>
            </a:xfrm>
            <a:prstGeom prst="roundRect">
              <a:avLst/>
            </a:prstGeom>
            <a:grpFill/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938181AE-3CBC-844B-DA2D-4360542A91B7}"/>
                </a:ext>
              </a:extLst>
            </p:cNvPr>
            <p:cNvSpPr/>
            <p:nvPr/>
          </p:nvSpPr>
          <p:spPr>
            <a:xfrm>
              <a:off x="2685504" y="1756581"/>
              <a:ext cx="164592" cy="155448"/>
            </a:xfrm>
            <a:prstGeom prst="roundRect">
              <a:avLst/>
            </a:prstGeom>
            <a:grpFill/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21A1655-364C-A18C-388C-2501AAFB9231}"/>
                </a:ext>
              </a:extLst>
            </p:cNvPr>
            <p:cNvSpPr/>
            <p:nvPr/>
          </p:nvSpPr>
          <p:spPr>
            <a:xfrm>
              <a:off x="3006632" y="1756581"/>
              <a:ext cx="164592" cy="155448"/>
            </a:xfrm>
            <a:prstGeom prst="roundRect">
              <a:avLst/>
            </a:prstGeom>
            <a:grpFill/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85FEB67-AFAF-9DD7-991B-651ABEF0186F}"/>
              </a:ext>
            </a:extLst>
          </p:cNvPr>
          <p:cNvSpPr txBox="1"/>
          <p:nvPr/>
        </p:nvSpPr>
        <p:spPr>
          <a:xfrm>
            <a:off x="1190381" y="433829"/>
            <a:ext cx="2529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200" dirty="0"/>
              <a:t>[John], [</a:t>
            </a:r>
            <a:r>
              <a:rPr lang="hr-HR" sz="1200" dirty="0" err="1"/>
              <a:t>reads</a:t>
            </a:r>
            <a:r>
              <a:rPr lang="hr-HR" sz="1200" dirty="0"/>
              <a:t>], [</a:t>
            </a:r>
            <a:r>
              <a:rPr lang="hr-HR" sz="1200" dirty="0" err="1"/>
              <a:t>books</a:t>
            </a:r>
            <a:r>
              <a:rPr lang="hr-HR" sz="1200" dirty="0"/>
              <a:t>], [</a:t>
            </a:r>
            <a:r>
              <a:rPr lang="hr-HR" sz="1200" dirty="0" err="1"/>
              <a:t>inside</a:t>
            </a:r>
            <a:r>
              <a:rPr lang="hr-HR" sz="1200" dirty="0"/>
              <a:t>], [</a:t>
            </a:r>
            <a:r>
              <a:rPr lang="hr-HR" sz="1200" dirty="0" err="1"/>
              <a:t>the</a:t>
            </a:r>
            <a:r>
              <a:rPr lang="hr-HR" sz="1200" dirty="0"/>
              <a:t>]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F7897F2-3765-7DFE-341D-4156A05CA8E7}"/>
              </a:ext>
            </a:extLst>
          </p:cNvPr>
          <p:cNvCxnSpPr>
            <a:stCxn id="9" idx="2"/>
            <a:endCxn id="15" idx="0"/>
          </p:cNvCxnSpPr>
          <p:nvPr/>
        </p:nvCxnSpPr>
        <p:spPr>
          <a:xfrm flipH="1">
            <a:off x="2455116" y="1594605"/>
            <a:ext cx="48" cy="324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FF69DFA-33E2-A51D-8233-37696B0989AF}"/>
              </a:ext>
            </a:extLst>
          </p:cNvPr>
          <p:cNvCxnSpPr>
            <a:cxnSpLocks/>
            <a:stCxn id="15" idx="2"/>
            <a:endCxn id="11" idx="0"/>
          </p:cNvCxnSpPr>
          <p:nvPr/>
        </p:nvCxnSpPr>
        <p:spPr>
          <a:xfrm>
            <a:off x="2455116" y="2074832"/>
            <a:ext cx="48" cy="319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0BD780A-FC53-5D85-5F6E-CC99B05B43E6}"/>
              </a:ext>
            </a:extLst>
          </p:cNvPr>
          <p:cNvCxnSpPr>
            <a:stCxn id="11" idx="2"/>
            <a:endCxn id="25" idx="0"/>
          </p:cNvCxnSpPr>
          <p:nvPr/>
        </p:nvCxnSpPr>
        <p:spPr>
          <a:xfrm flipH="1">
            <a:off x="2455116" y="3772852"/>
            <a:ext cx="48" cy="33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E7A95E7-85D7-991B-AD36-A88B5A8301E2}"/>
              </a:ext>
            </a:extLst>
          </p:cNvPr>
          <p:cNvCxnSpPr>
            <a:stCxn id="25" idx="2"/>
            <a:endCxn id="7" idx="0"/>
          </p:cNvCxnSpPr>
          <p:nvPr/>
        </p:nvCxnSpPr>
        <p:spPr>
          <a:xfrm>
            <a:off x="2455116" y="4262108"/>
            <a:ext cx="48" cy="326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C7D465C-7CA4-5D1C-AC58-B8B74DEE8E14}"/>
              </a:ext>
            </a:extLst>
          </p:cNvPr>
          <p:cNvCxnSpPr>
            <a:stCxn id="7" idx="2"/>
            <a:endCxn id="31" idx="0"/>
          </p:cNvCxnSpPr>
          <p:nvPr/>
        </p:nvCxnSpPr>
        <p:spPr>
          <a:xfrm flipH="1">
            <a:off x="2455116" y="5064634"/>
            <a:ext cx="48" cy="329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744276B-F27B-7440-0367-B8307FE482AD}"/>
              </a:ext>
            </a:extLst>
          </p:cNvPr>
          <p:cNvCxnSpPr>
            <a:stCxn id="34" idx="2"/>
            <a:endCxn id="9" idx="0"/>
          </p:cNvCxnSpPr>
          <p:nvPr/>
        </p:nvCxnSpPr>
        <p:spPr>
          <a:xfrm flipH="1">
            <a:off x="2455164" y="710828"/>
            <a:ext cx="19" cy="408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437FE316-CF1E-6971-F37D-27BA280E541F}"/>
              </a:ext>
            </a:extLst>
          </p:cNvPr>
          <p:cNvSpPr txBox="1"/>
          <p:nvPr/>
        </p:nvSpPr>
        <p:spPr>
          <a:xfrm>
            <a:off x="3362189" y="1788527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Initial word</a:t>
            </a:r>
          </a:p>
          <a:p>
            <a:pPr algn="ctr"/>
            <a:r>
              <a:rPr lang="en-US" sz="1200" dirty="0"/>
              <a:t>embeddings</a:t>
            </a:r>
            <a:endParaRPr lang="hr-HR" sz="12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CDF2625-9353-F2F5-FF77-365D411C0E69}"/>
              </a:ext>
            </a:extLst>
          </p:cNvPr>
          <p:cNvSpPr txBox="1"/>
          <p:nvPr/>
        </p:nvSpPr>
        <p:spPr>
          <a:xfrm>
            <a:off x="3350360" y="3921813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Last layer</a:t>
            </a:r>
          </a:p>
          <a:p>
            <a:pPr algn="ctr"/>
            <a:r>
              <a:rPr lang="en-US" sz="1200" dirty="0"/>
              <a:t>embeddings</a:t>
            </a:r>
            <a:endParaRPr lang="hr-HR" sz="12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DD0E660-ABC3-7929-8B9E-F2DD208306B4}"/>
              </a:ext>
            </a:extLst>
          </p:cNvPr>
          <p:cNvSpPr txBox="1"/>
          <p:nvPr/>
        </p:nvSpPr>
        <p:spPr>
          <a:xfrm>
            <a:off x="3393321" y="5199488"/>
            <a:ext cx="996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Next word</a:t>
            </a:r>
          </a:p>
          <a:p>
            <a:pPr algn="ctr"/>
            <a:r>
              <a:rPr lang="en-US" sz="1200" dirty="0"/>
              <a:t>probabilities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2080686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E59C3-1CBF-9054-2CEE-E9B861BFC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sz="4400" dirty="0"/>
              <a:t>Transformer architecture</a:t>
            </a:r>
            <a:endParaRPr lang="hr-HR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0E767EE-0943-3363-7CB8-26B03062D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308" y="2196761"/>
            <a:ext cx="6368142" cy="3670180"/>
          </a:xfrm>
        </p:spPr>
        <p:txBody>
          <a:bodyPr>
            <a:normAutofit/>
          </a:bodyPr>
          <a:lstStyle/>
          <a:p>
            <a:r>
              <a:rPr lang="en-US" dirty="0"/>
              <a:t>Converts words into initial </a:t>
            </a:r>
            <a:r>
              <a:rPr lang="en-US" b="1" dirty="0"/>
              <a:t>word embeddings</a:t>
            </a:r>
          </a:p>
          <a:p>
            <a:r>
              <a:rPr lang="en-US" dirty="0"/>
              <a:t>Embeddings pass through a sequence of </a:t>
            </a:r>
            <a:r>
              <a:rPr lang="en-US" b="1" dirty="0"/>
              <a:t>decoder blocks</a:t>
            </a:r>
          </a:p>
          <a:p>
            <a:r>
              <a:rPr lang="en-US" dirty="0"/>
              <a:t>Final embeddings are used to </a:t>
            </a:r>
            <a:r>
              <a:rPr lang="en-US" b="1" dirty="0"/>
              <a:t>predict next-word probabilities</a:t>
            </a:r>
            <a:endParaRPr lang="hr-HR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14A3D-F928-040C-23FC-CD22ADA9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1601" y="6459785"/>
            <a:ext cx="373934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Goran Ivanković, Marko Horvat, Marko Horvat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3F1CF8-52F0-7125-B26D-4413BF92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3962EC-941F-89B9-F1C3-20C8687EBDC7}"/>
              </a:ext>
            </a:extLst>
          </p:cNvPr>
          <p:cNvSpPr/>
          <p:nvPr/>
        </p:nvSpPr>
        <p:spPr>
          <a:xfrm>
            <a:off x="1682496" y="4588862"/>
            <a:ext cx="1545336" cy="47577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Transformer head</a:t>
            </a:r>
            <a:endParaRPr lang="hr-HR" sz="1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A0FE57C-A81E-C1FC-38FA-BDB3F81F66CC}"/>
              </a:ext>
            </a:extLst>
          </p:cNvPr>
          <p:cNvSpPr/>
          <p:nvPr/>
        </p:nvSpPr>
        <p:spPr>
          <a:xfrm>
            <a:off x="1682496" y="1118833"/>
            <a:ext cx="1545336" cy="475772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Word embedding</a:t>
            </a:r>
            <a:endParaRPr lang="hr-HR" sz="1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63276FC-C022-91FF-22AA-6260DD474BDB}"/>
              </a:ext>
            </a:extLst>
          </p:cNvPr>
          <p:cNvSpPr/>
          <p:nvPr/>
        </p:nvSpPr>
        <p:spPr>
          <a:xfrm>
            <a:off x="1682496" y="2394429"/>
            <a:ext cx="1545336" cy="1378423"/>
          </a:xfrm>
          <a:prstGeom prst="roundRect">
            <a:avLst/>
          </a:prstGeom>
          <a:solidFill>
            <a:srgbClr val="FFCC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Decoder </a:t>
            </a:r>
            <a:r>
              <a:rPr lang="hr-HR" sz="1400" dirty="0" err="1"/>
              <a:t>blo</a:t>
            </a:r>
            <a:r>
              <a:rPr lang="en-US" sz="1400" dirty="0"/>
              <a:t>c</a:t>
            </a:r>
            <a:r>
              <a:rPr lang="hr-HR" sz="1400" dirty="0"/>
              <a:t>k</a:t>
            </a:r>
          </a:p>
          <a:p>
            <a:pPr algn="ctr"/>
            <a:r>
              <a:rPr lang="hr-HR" sz="1400" dirty="0"/>
              <a:t>x 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9BD1E6-6923-1E62-5BB2-6508FBF23909}"/>
              </a:ext>
            </a:extLst>
          </p:cNvPr>
          <p:cNvGrpSpPr/>
          <p:nvPr/>
        </p:nvGrpSpPr>
        <p:grpSpPr>
          <a:xfrm>
            <a:off x="1730564" y="1916793"/>
            <a:ext cx="1449199" cy="158039"/>
            <a:chOff x="1722025" y="1756581"/>
            <a:chExt cx="1449199" cy="15803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1CC38F8-1D3C-6C88-6A25-136E54815248}"/>
                </a:ext>
              </a:extLst>
            </p:cNvPr>
            <p:cNvSpPr/>
            <p:nvPr/>
          </p:nvSpPr>
          <p:spPr>
            <a:xfrm>
              <a:off x="1722025" y="1759172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B5FEF0D-333E-5551-94D9-C99AB954107B}"/>
                </a:ext>
              </a:extLst>
            </p:cNvPr>
            <p:cNvSpPr/>
            <p:nvPr/>
          </p:nvSpPr>
          <p:spPr>
            <a:xfrm>
              <a:off x="2043153" y="1759172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E89C4B4-BF4C-3E6E-FF7A-43530753311A}"/>
                </a:ext>
              </a:extLst>
            </p:cNvPr>
            <p:cNvSpPr/>
            <p:nvPr/>
          </p:nvSpPr>
          <p:spPr>
            <a:xfrm>
              <a:off x="2364281" y="1759172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F2F9D79-2C09-777A-4CF4-D8903572F943}"/>
                </a:ext>
              </a:extLst>
            </p:cNvPr>
            <p:cNvSpPr/>
            <p:nvPr/>
          </p:nvSpPr>
          <p:spPr>
            <a:xfrm>
              <a:off x="2685504" y="1756581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9F2498C-46A5-3DEF-888C-19764DDB236E}"/>
                </a:ext>
              </a:extLst>
            </p:cNvPr>
            <p:cNvSpPr/>
            <p:nvPr/>
          </p:nvSpPr>
          <p:spPr>
            <a:xfrm>
              <a:off x="3006632" y="1756581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0996B66-6AC0-E30A-E0D0-4EF689433A7E}"/>
              </a:ext>
            </a:extLst>
          </p:cNvPr>
          <p:cNvGrpSpPr/>
          <p:nvPr/>
        </p:nvGrpSpPr>
        <p:grpSpPr>
          <a:xfrm>
            <a:off x="1730564" y="4104069"/>
            <a:ext cx="1449199" cy="158039"/>
            <a:chOff x="1722025" y="1756581"/>
            <a:chExt cx="1449199" cy="158039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8A0EDC5-C088-0CB8-2E3A-49995705BAA7}"/>
                </a:ext>
              </a:extLst>
            </p:cNvPr>
            <p:cNvSpPr/>
            <p:nvPr/>
          </p:nvSpPr>
          <p:spPr>
            <a:xfrm>
              <a:off x="1722025" y="1759172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FE302FB-36F6-0BC0-0D81-9DEC417959D0}"/>
                </a:ext>
              </a:extLst>
            </p:cNvPr>
            <p:cNvSpPr/>
            <p:nvPr/>
          </p:nvSpPr>
          <p:spPr>
            <a:xfrm>
              <a:off x="2043153" y="1759172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B3F4809-2F32-862D-E7BC-A6461F67DF3C}"/>
                </a:ext>
              </a:extLst>
            </p:cNvPr>
            <p:cNvSpPr/>
            <p:nvPr/>
          </p:nvSpPr>
          <p:spPr>
            <a:xfrm>
              <a:off x="2364281" y="1759172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2980B742-BF32-83AC-32E3-B09854FDD999}"/>
                </a:ext>
              </a:extLst>
            </p:cNvPr>
            <p:cNvSpPr/>
            <p:nvPr/>
          </p:nvSpPr>
          <p:spPr>
            <a:xfrm>
              <a:off x="2685504" y="1756581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3447D9A-1D3B-6470-AC80-52AE149DB666}"/>
                </a:ext>
              </a:extLst>
            </p:cNvPr>
            <p:cNvSpPr/>
            <p:nvPr/>
          </p:nvSpPr>
          <p:spPr>
            <a:xfrm>
              <a:off x="3006632" y="1756581"/>
              <a:ext cx="164592" cy="155448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85FEB67-AFAF-9DD7-991B-651ABEF0186F}"/>
              </a:ext>
            </a:extLst>
          </p:cNvPr>
          <p:cNvSpPr txBox="1"/>
          <p:nvPr/>
        </p:nvSpPr>
        <p:spPr>
          <a:xfrm>
            <a:off x="1190368" y="433829"/>
            <a:ext cx="2529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200" dirty="0"/>
              <a:t>[John], [</a:t>
            </a:r>
            <a:r>
              <a:rPr lang="hr-HR" sz="1200" dirty="0" err="1"/>
              <a:t>reads</a:t>
            </a:r>
            <a:r>
              <a:rPr lang="hr-HR" sz="1200" dirty="0"/>
              <a:t>], [</a:t>
            </a:r>
            <a:r>
              <a:rPr lang="hr-HR" sz="1200" dirty="0" err="1"/>
              <a:t>books</a:t>
            </a:r>
            <a:r>
              <a:rPr lang="hr-HR" sz="1200" dirty="0"/>
              <a:t>], [</a:t>
            </a:r>
            <a:r>
              <a:rPr lang="hr-HR" sz="1200" dirty="0" err="1"/>
              <a:t>inside</a:t>
            </a:r>
            <a:r>
              <a:rPr lang="hr-HR" sz="1200" dirty="0"/>
              <a:t>], [</a:t>
            </a:r>
            <a:r>
              <a:rPr lang="hr-HR" sz="1200" dirty="0" err="1"/>
              <a:t>the</a:t>
            </a:r>
            <a:r>
              <a:rPr lang="hr-HR" sz="1200" dirty="0"/>
              <a:t>]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F7897F2-3765-7DFE-341D-4156A05CA8E7}"/>
              </a:ext>
            </a:extLst>
          </p:cNvPr>
          <p:cNvCxnSpPr>
            <a:stCxn id="9" idx="2"/>
            <a:endCxn id="15" idx="0"/>
          </p:cNvCxnSpPr>
          <p:nvPr/>
        </p:nvCxnSpPr>
        <p:spPr>
          <a:xfrm flipH="1">
            <a:off x="2455116" y="1594605"/>
            <a:ext cx="48" cy="324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FF69DFA-33E2-A51D-8233-37696B0989AF}"/>
              </a:ext>
            </a:extLst>
          </p:cNvPr>
          <p:cNvCxnSpPr>
            <a:cxnSpLocks/>
            <a:stCxn id="15" idx="2"/>
            <a:endCxn id="11" idx="0"/>
          </p:cNvCxnSpPr>
          <p:nvPr/>
        </p:nvCxnSpPr>
        <p:spPr>
          <a:xfrm>
            <a:off x="2455116" y="2074832"/>
            <a:ext cx="48" cy="319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0BD780A-FC53-5D85-5F6E-CC99B05B43E6}"/>
              </a:ext>
            </a:extLst>
          </p:cNvPr>
          <p:cNvCxnSpPr>
            <a:stCxn id="11" idx="2"/>
            <a:endCxn id="25" idx="0"/>
          </p:cNvCxnSpPr>
          <p:nvPr/>
        </p:nvCxnSpPr>
        <p:spPr>
          <a:xfrm flipH="1">
            <a:off x="2455116" y="3772852"/>
            <a:ext cx="48" cy="33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E7A95E7-85D7-991B-AD36-A88B5A8301E2}"/>
              </a:ext>
            </a:extLst>
          </p:cNvPr>
          <p:cNvCxnSpPr>
            <a:stCxn id="25" idx="2"/>
            <a:endCxn id="7" idx="0"/>
          </p:cNvCxnSpPr>
          <p:nvPr/>
        </p:nvCxnSpPr>
        <p:spPr>
          <a:xfrm>
            <a:off x="2455116" y="4262108"/>
            <a:ext cx="48" cy="326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744276B-F27B-7440-0367-B8307FE482AD}"/>
              </a:ext>
            </a:extLst>
          </p:cNvPr>
          <p:cNvCxnSpPr>
            <a:stCxn id="34" idx="2"/>
            <a:endCxn id="9" idx="0"/>
          </p:cNvCxnSpPr>
          <p:nvPr/>
        </p:nvCxnSpPr>
        <p:spPr>
          <a:xfrm flipH="1">
            <a:off x="2455164" y="710828"/>
            <a:ext cx="6" cy="408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437FE316-CF1E-6971-F37D-27BA280E541F}"/>
              </a:ext>
            </a:extLst>
          </p:cNvPr>
          <p:cNvSpPr txBox="1"/>
          <p:nvPr/>
        </p:nvSpPr>
        <p:spPr>
          <a:xfrm>
            <a:off x="3362189" y="1788527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Initial word</a:t>
            </a:r>
          </a:p>
          <a:p>
            <a:pPr algn="ctr"/>
            <a:r>
              <a:rPr lang="en-US" sz="1200" dirty="0"/>
              <a:t>embeddings</a:t>
            </a:r>
            <a:endParaRPr lang="hr-HR" sz="12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CDF2625-9353-F2F5-FF77-365D411C0E69}"/>
              </a:ext>
            </a:extLst>
          </p:cNvPr>
          <p:cNvSpPr txBox="1"/>
          <p:nvPr/>
        </p:nvSpPr>
        <p:spPr>
          <a:xfrm>
            <a:off x="3350360" y="3921813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Last layer</a:t>
            </a:r>
          </a:p>
          <a:p>
            <a:pPr algn="ctr"/>
            <a:r>
              <a:rPr lang="en-US" sz="1200" dirty="0"/>
              <a:t>embeddings</a:t>
            </a:r>
            <a:endParaRPr lang="hr-HR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99BABF-2809-39BB-6CE3-14B03B5FB9AA}"/>
              </a:ext>
            </a:extLst>
          </p:cNvPr>
          <p:cNvSpPr txBox="1"/>
          <p:nvPr/>
        </p:nvSpPr>
        <p:spPr>
          <a:xfrm>
            <a:off x="3628641" y="4580279"/>
            <a:ext cx="1345240" cy="1777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/>
              <a:t>[</a:t>
            </a:r>
            <a:r>
              <a:rPr lang="hr-HR" sz="1600" dirty="0" err="1"/>
              <a:t>library</a:t>
            </a:r>
            <a:r>
              <a:rPr lang="hr-HR" sz="1600" dirty="0"/>
              <a:t>] 60%</a:t>
            </a:r>
          </a:p>
          <a:p>
            <a:pPr>
              <a:lnSpc>
                <a:spcPct val="150000"/>
              </a:lnSpc>
            </a:pPr>
            <a:r>
              <a:rPr lang="hr-HR" sz="1600" dirty="0"/>
              <a:t>[</a:t>
            </a:r>
            <a:r>
              <a:rPr lang="hr-HR" sz="1600" dirty="0" err="1"/>
              <a:t>house</a:t>
            </a:r>
            <a:r>
              <a:rPr lang="hr-HR" sz="1600" dirty="0"/>
              <a:t>] 32%</a:t>
            </a:r>
          </a:p>
          <a:p>
            <a:pPr>
              <a:lnSpc>
                <a:spcPct val="150000"/>
              </a:lnSpc>
            </a:pPr>
            <a:r>
              <a:rPr lang="hr-HR" sz="1600" dirty="0"/>
              <a:t>…</a:t>
            </a:r>
          </a:p>
          <a:p>
            <a:pPr>
              <a:lnSpc>
                <a:spcPct val="150000"/>
              </a:lnSpc>
            </a:pPr>
            <a:r>
              <a:rPr lang="hr-HR" sz="1600" dirty="0"/>
              <a:t>[</a:t>
            </a:r>
            <a:r>
              <a:rPr lang="hr-HR" sz="1600" dirty="0" err="1"/>
              <a:t>potatoes</a:t>
            </a:r>
            <a:r>
              <a:rPr lang="hr-HR" sz="1600" dirty="0"/>
              <a:t>] 0%</a:t>
            </a:r>
          </a:p>
          <a:p>
            <a:pPr>
              <a:lnSpc>
                <a:spcPct val="150000"/>
              </a:lnSpc>
            </a:pPr>
            <a:r>
              <a:rPr lang="hr-HR" sz="1600" dirty="0"/>
              <a:t>[</a:t>
            </a:r>
            <a:r>
              <a:rPr lang="hr-HR" sz="1600" dirty="0" err="1"/>
              <a:t>forest</a:t>
            </a:r>
            <a:r>
              <a:rPr lang="hr-HR" sz="1600" dirty="0"/>
              <a:t>] 0%</a:t>
            </a:r>
          </a:p>
        </p:txBody>
      </p:sp>
      <p:pic>
        <p:nvPicPr>
          <p:cNvPr id="54" name="Graphic 53" descr="Magnifying glass with solid fill">
            <a:extLst>
              <a:ext uri="{FF2B5EF4-FFF2-40B4-BE49-F238E27FC236}">
                <a16:creationId xmlns:a16="http://schemas.microsoft.com/office/drawing/2014/main" id="{69E87733-E828-202E-9836-A3C40B670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2510" y="2425958"/>
            <a:ext cx="914400" cy="9144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D9495DE-EA3A-E062-8C04-638FE3EAA4B5}"/>
              </a:ext>
            </a:extLst>
          </p:cNvPr>
          <p:cNvGrpSpPr/>
          <p:nvPr/>
        </p:nvGrpSpPr>
        <p:grpSpPr>
          <a:xfrm>
            <a:off x="1730564" y="5391388"/>
            <a:ext cx="1449199" cy="158039"/>
            <a:chOff x="1722025" y="1756581"/>
            <a:chExt cx="1449199" cy="158039"/>
          </a:xfrm>
          <a:solidFill>
            <a:srgbClr val="66FF66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782FBB3-3652-F023-7B2E-A0646CFD66E7}"/>
                </a:ext>
              </a:extLst>
            </p:cNvPr>
            <p:cNvSpPr/>
            <p:nvPr/>
          </p:nvSpPr>
          <p:spPr>
            <a:xfrm>
              <a:off x="1722025" y="1759172"/>
              <a:ext cx="164592" cy="155448"/>
            </a:xfrm>
            <a:prstGeom prst="roundRect">
              <a:avLst/>
            </a:prstGeom>
            <a:grpFill/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39767AE-A034-0C09-2E0D-6F8837D3441F}"/>
                </a:ext>
              </a:extLst>
            </p:cNvPr>
            <p:cNvSpPr/>
            <p:nvPr/>
          </p:nvSpPr>
          <p:spPr>
            <a:xfrm>
              <a:off x="2043153" y="1759172"/>
              <a:ext cx="164592" cy="155448"/>
            </a:xfrm>
            <a:prstGeom prst="roundRect">
              <a:avLst/>
            </a:prstGeom>
            <a:grpFill/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7A9D1FB-9D98-6724-A2AA-2938A50E9DA4}"/>
                </a:ext>
              </a:extLst>
            </p:cNvPr>
            <p:cNvSpPr/>
            <p:nvPr/>
          </p:nvSpPr>
          <p:spPr>
            <a:xfrm>
              <a:off x="2364281" y="1759172"/>
              <a:ext cx="164592" cy="155448"/>
            </a:xfrm>
            <a:prstGeom prst="roundRect">
              <a:avLst/>
            </a:prstGeom>
            <a:grpFill/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C6A6C79-D8E4-BB6B-4F4B-98ECD27A54B8}"/>
                </a:ext>
              </a:extLst>
            </p:cNvPr>
            <p:cNvSpPr/>
            <p:nvPr/>
          </p:nvSpPr>
          <p:spPr>
            <a:xfrm>
              <a:off x="2685504" y="1756581"/>
              <a:ext cx="164592" cy="155448"/>
            </a:xfrm>
            <a:prstGeom prst="roundRect">
              <a:avLst/>
            </a:prstGeom>
            <a:grpFill/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2D46CFF2-A94B-0085-7188-3982B35D2F4A}"/>
                </a:ext>
              </a:extLst>
            </p:cNvPr>
            <p:cNvSpPr/>
            <p:nvPr/>
          </p:nvSpPr>
          <p:spPr>
            <a:xfrm>
              <a:off x="3006632" y="1756581"/>
              <a:ext cx="164592" cy="155448"/>
            </a:xfrm>
            <a:prstGeom prst="roundRect">
              <a:avLst/>
            </a:prstGeom>
            <a:grpFill/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CA5976D-53E3-5907-1944-1FAF1E9E6EF5}"/>
              </a:ext>
            </a:extLst>
          </p:cNvPr>
          <p:cNvCxnSpPr>
            <a:endCxn id="30" idx="0"/>
          </p:cNvCxnSpPr>
          <p:nvPr/>
        </p:nvCxnSpPr>
        <p:spPr>
          <a:xfrm flipH="1">
            <a:off x="2455116" y="5064634"/>
            <a:ext cx="48" cy="329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C611415-A358-4B3A-8FD5-855E3EE516C1}"/>
              </a:ext>
            </a:extLst>
          </p:cNvPr>
          <p:cNvCxnSpPr>
            <a:cxnSpLocks/>
            <a:stCxn id="32" idx="3"/>
            <a:endCxn id="6" idx="1"/>
          </p:cNvCxnSpPr>
          <p:nvPr/>
        </p:nvCxnSpPr>
        <p:spPr>
          <a:xfrm>
            <a:off x="3179763" y="5469112"/>
            <a:ext cx="4488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06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E59C3-1CBF-9054-2CEE-E9B861BFC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hr-HR" sz="4400" dirty="0" err="1"/>
              <a:t>Attention</a:t>
            </a:r>
            <a:endParaRPr lang="hr-HR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0E767EE-0943-3363-7CB8-26B03062D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308" y="2196761"/>
            <a:ext cx="6368142" cy="3670180"/>
          </a:xfrm>
        </p:spPr>
        <p:txBody>
          <a:bodyPr>
            <a:normAutofit/>
          </a:bodyPr>
          <a:lstStyle/>
          <a:p>
            <a:r>
              <a:rPr lang="en-US" dirty="0"/>
              <a:t>Key component of a decoder block</a:t>
            </a:r>
          </a:p>
          <a:p>
            <a:r>
              <a:rPr lang="en-US" dirty="0"/>
              <a:t>Incorporates other word embeddings through self-attention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14A3D-F928-040C-23FC-CD22ADA9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1601" y="6459785"/>
            <a:ext cx="373934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Goran Ivanković, Marko Horvat, Marko Horvat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3F1CF8-52F0-7125-B26D-4413BF92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0D2920E-6B96-4331-0FA4-FB696478749A}"/>
              </a:ext>
            </a:extLst>
          </p:cNvPr>
          <p:cNvSpPr/>
          <p:nvPr/>
        </p:nvSpPr>
        <p:spPr>
          <a:xfrm>
            <a:off x="1682496" y="2394429"/>
            <a:ext cx="1545336" cy="1378423"/>
          </a:xfrm>
          <a:prstGeom prst="roundRect">
            <a:avLst/>
          </a:prstGeom>
          <a:solidFill>
            <a:srgbClr val="FFCC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Decoder </a:t>
            </a:r>
            <a:r>
              <a:rPr lang="hr-HR" sz="1400" dirty="0" err="1"/>
              <a:t>blo</a:t>
            </a:r>
            <a:r>
              <a:rPr lang="en-US" sz="1400" dirty="0"/>
              <a:t>c</a:t>
            </a:r>
            <a:r>
              <a:rPr lang="hr-HR" sz="1400" dirty="0"/>
              <a:t>k</a:t>
            </a:r>
          </a:p>
          <a:p>
            <a:pPr algn="ctr"/>
            <a:r>
              <a:rPr lang="hr-HR" sz="1400" dirty="0"/>
              <a:t>x N</a:t>
            </a:r>
          </a:p>
        </p:txBody>
      </p:sp>
      <p:pic>
        <p:nvPicPr>
          <p:cNvPr id="63" name="Graphic 62" descr="Magnifying glass with solid fill">
            <a:extLst>
              <a:ext uri="{FF2B5EF4-FFF2-40B4-BE49-F238E27FC236}">
                <a16:creationId xmlns:a16="http://schemas.microsoft.com/office/drawing/2014/main" id="{ABB85291-EE4E-1D5B-41DB-5731EC02E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2510" y="2425958"/>
            <a:ext cx="914400" cy="9144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816CAA37-C402-426A-A5AE-60F9FCDC5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851" y="4171763"/>
            <a:ext cx="10028673" cy="20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62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7B18FC6-C676-4F46-9E37-531BC5654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483C6-6BC6-45A3-92AB-84D5F0A8E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/>
              <a:t>The goal</a:t>
            </a:r>
            <a:endParaRPr lang="hr-HR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2360E4-B476-49D8-80CF-B524F3FC0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6A54D-4F67-38F7-DD81-51D0B8310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en-US" dirty="0"/>
              <a:t>Adapt an LLM to function as an embedding model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709F32-2ED0-4F8B-99FF-940C35640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011678-560C-4E53-8B7C-6B14755E4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547DE-BD37-F29C-B033-3115CC382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r>
              <a:rPr lang="en-US" dirty="0"/>
              <a:t>Goran </a:t>
            </a:r>
            <a:r>
              <a:rPr lang="en-US" dirty="0" err="1"/>
              <a:t>Ivanković</a:t>
            </a:r>
            <a:r>
              <a:rPr lang="en-US" dirty="0"/>
              <a:t>, Marko Horvat, Marko Horvat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90D96F-11CE-DCFD-E8D0-4C775723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8794F24-AF28-7576-1A31-E0858B129223}"/>
              </a:ext>
            </a:extLst>
          </p:cNvPr>
          <p:cNvGrpSpPr/>
          <p:nvPr/>
        </p:nvGrpSpPr>
        <p:grpSpPr>
          <a:xfrm>
            <a:off x="1190368" y="433829"/>
            <a:ext cx="3199444" cy="5227324"/>
            <a:chOff x="1190368" y="433829"/>
            <a:chExt cx="3199444" cy="522732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0971E85-AE14-7BB8-5B7D-C8BB721ACF3A}"/>
                </a:ext>
              </a:extLst>
            </p:cNvPr>
            <p:cNvSpPr/>
            <p:nvPr/>
          </p:nvSpPr>
          <p:spPr>
            <a:xfrm>
              <a:off x="1682496" y="4588862"/>
              <a:ext cx="1545336" cy="475772"/>
            </a:xfrm>
            <a:prstGeom prst="roundRect">
              <a:avLst/>
            </a:prstGeom>
            <a:solidFill>
              <a:srgbClr val="CCFFF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Transformer head</a:t>
              </a:r>
              <a:endParaRPr lang="hr-HR" sz="1400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B0F15A2-97EF-25BF-0C15-BE4AA7A2B261}"/>
                </a:ext>
              </a:extLst>
            </p:cNvPr>
            <p:cNvSpPr/>
            <p:nvPr/>
          </p:nvSpPr>
          <p:spPr>
            <a:xfrm>
              <a:off x="1682496" y="1118833"/>
              <a:ext cx="1545336" cy="475772"/>
            </a:xfrm>
            <a:prstGeom prst="roundRect">
              <a:avLst/>
            </a:prstGeom>
            <a:solidFill>
              <a:srgbClr val="FF9999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Word embedding</a:t>
              </a:r>
              <a:endParaRPr lang="hr-HR" sz="1400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1C6AB97-CEA6-E6C3-1F28-CB9C3E7D9B5B}"/>
                </a:ext>
              </a:extLst>
            </p:cNvPr>
            <p:cNvSpPr/>
            <p:nvPr/>
          </p:nvSpPr>
          <p:spPr>
            <a:xfrm>
              <a:off x="1682496" y="2394429"/>
              <a:ext cx="1545336" cy="1378423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Decoder </a:t>
              </a:r>
              <a:r>
                <a:rPr lang="hr-HR" sz="1400" dirty="0" err="1"/>
                <a:t>blo</a:t>
              </a:r>
              <a:r>
                <a:rPr lang="en-US" sz="1400" dirty="0"/>
                <a:t>c</a:t>
              </a:r>
              <a:r>
                <a:rPr lang="hr-HR" sz="1400" dirty="0"/>
                <a:t>k</a:t>
              </a:r>
            </a:p>
            <a:p>
              <a:pPr algn="ctr"/>
              <a:r>
                <a:rPr lang="hr-HR" sz="1400" dirty="0"/>
                <a:t>x N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D17C895-BB6E-2F6F-2702-465A6A0703BC}"/>
                </a:ext>
              </a:extLst>
            </p:cNvPr>
            <p:cNvGrpSpPr/>
            <p:nvPr/>
          </p:nvGrpSpPr>
          <p:grpSpPr>
            <a:xfrm>
              <a:off x="1730564" y="1916793"/>
              <a:ext cx="1449199" cy="158039"/>
              <a:chOff x="1722025" y="1756581"/>
              <a:chExt cx="1449199" cy="158039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25E072B8-B34B-2422-1E18-2C098411B68D}"/>
                  </a:ext>
                </a:extLst>
              </p:cNvPr>
              <p:cNvSpPr/>
              <p:nvPr/>
            </p:nvSpPr>
            <p:spPr>
              <a:xfrm>
                <a:off x="1722025" y="1759172"/>
                <a:ext cx="164592" cy="155448"/>
              </a:xfrm>
              <a:prstGeom prst="roundRect">
                <a:avLst/>
              </a:prstGeom>
              <a:solidFill>
                <a:srgbClr val="99CCFF"/>
              </a:solidFill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33D02C7D-EB8E-52FA-5946-069A2B87F4D6}"/>
                  </a:ext>
                </a:extLst>
              </p:cNvPr>
              <p:cNvSpPr/>
              <p:nvPr/>
            </p:nvSpPr>
            <p:spPr>
              <a:xfrm>
                <a:off x="2043153" y="1759172"/>
                <a:ext cx="164592" cy="155448"/>
              </a:xfrm>
              <a:prstGeom prst="roundRect">
                <a:avLst/>
              </a:prstGeom>
              <a:solidFill>
                <a:srgbClr val="99CCFF"/>
              </a:solidFill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A7FA4E1B-CD38-8EA6-6228-8875B0E91E38}"/>
                  </a:ext>
                </a:extLst>
              </p:cNvPr>
              <p:cNvSpPr/>
              <p:nvPr/>
            </p:nvSpPr>
            <p:spPr>
              <a:xfrm>
                <a:off x="2364281" y="1759172"/>
                <a:ext cx="164592" cy="155448"/>
              </a:xfrm>
              <a:prstGeom prst="roundRect">
                <a:avLst/>
              </a:prstGeom>
              <a:solidFill>
                <a:srgbClr val="99CCFF"/>
              </a:solidFill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94E6D40B-550C-4D14-FB5C-476AF91E307B}"/>
                  </a:ext>
                </a:extLst>
              </p:cNvPr>
              <p:cNvSpPr/>
              <p:nvPr/>
            </p:nvSpPr>
            <p:spPr>
              <a:xfrm>
                <a:off x="2685504" y="1756581"/>
                <a:ext cx="164592" cy="155448"/>
              </a:xfrm>
              <a:prstGeom prst="roundRect">
                <a:avLst/>
              </a:prstGeom>
              <a:solidFill>
                <a:srgbClr val="99CCFF"/>
              </a:solidFill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AD5D56F4-5742-6075-BAD6-BE1841A42EB2}"/>
                  </a:ext>
                </a:extLst>
              </p:cNvPr>
              <p:cNvSpPr/>
              <p:nvPr/>
            </p:nvSpPr>
            <p:spPr>
              <a:xfrm>
                <a:off x="3006632" y="1756581"/>
                <a:ext cx="164592" cy="155448"/>
              </a:xfrm>
              <a:prstGeom prst="roundRect">
                <a:avLst/>
              </a:prstGeom>
              <a:solidFill>
                <a:srgbClr val="99CCFF"/>
              </a:solidFill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44DE607-D68C-FAAD-32BB-FDE5BB7D4270}"/>
                </a:ext>
              </a:extLst>
            </p:cNvPr>
            <p:cNvGrpSpPr/>
            <p:nvPr/>
          </p:nvGrpSpPr>
          <p:grpSpPr>
            <a:xfrm>
              <a:off x="1730564" y="4104069"/>
              <a:ext cx="1449199" cy="158039"/>
              <a:chOff x="1722025" y="1756581"/>
              <a:chExt cx="1449199" cy="158039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1E7047CD-8271-309B-57B7-223997C82729}"/>
                  </a:ext>
                </a:extLst>
              </p:cNvPr>
              <p:cNvSpPr/>
              <p:nvPr/>
            </p:nvSpPr>
            <p:spPr>
              <a:xfrm>
                <a:off x="1722025" y="1759172"/>
                <a:ext cx="164592" cy="155448"/>
              </a:xfrm>
              <a:prstGeom prst="roundRect">
                <a:avLst/>
              </a:prstGeom>
              <a:solidFill>
                <a:srgbClr val="99CCFF"/>
              </a:solidFill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D273D346-2BF7-D957-24C5-62F4E268B1E4}"/>
                  </a:ext>
                </a:extLst>
              </p:cNvPr>
              <p:cNvSpPr/>
              <p:nvPr/>
            </p:nvSpPr>
            <p:spPr>
              <a:xfrm>
                <a:off x="2043153" y="1759172"/>
                <a:ext cx="164592" cy="155448"/>
              </a:xfrm>
              <a:prstGeom prst="roundRect">
                <a:avLst/>
              </a:prstGeom>
              <a:solidFill>
                <a:srgbClr val="99CCFF"/>
              </a:solidFill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C620E459-28B2-79AE-A7E3-376C3368D1AC}"/>
                  </a:ext>
                </a:extLst>
              </p:cNvPr>
              <p:cNvSpPr/>
              <p:nvPr/>
            </p:nvSpPr>
            <p:spPr>
              <a:xfrm>
                <a:off x="2364281" y="1759172"/>
                <a:ext cx="164592" cy="155448"/>
              </a:xfrm>
              <a:prstGeom prst="roundRect">
                <a:avLst/>
              </a:prstGeom>
              <a:solidFill>
                <a:srgbClr val="99CCFF"/>
              </a:solidFill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C9A73457-C4CF-0EB9-6527-05E553089B7F}"/>
                  </a:ext>
                </a:extLst>
              </p:cNvPr>
              <p:cNvSpPr/>
              <p:nvPr/>
            </p:nvSpPr>
            <p:spPr>
              <a:xfrm>
                <a:off x="2685504" y="1756581"/>
                <a:ext cx="164592" cy="155448"/>
              </a:xfrm>
              <a:prstGeom prst="roundRect">
                <a:avLst/>
              </a:prstGeom>
              <a:solidFill>
                <a:srgbClr val="99CCFF"/>
              </a:solidFill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BD3626DA-B4CB-9C35-029F-7862ECDC08C7}"/>
                  </a:ext>
                </a:extLst>
              </p:cNvPr>
              <p:cNvSpPr/>
              <p:nvPr/>
            </p:nvSpPr>
            <p:spPr>
              <a:xfrm>
                <a:off x="3006632" y="1756581"/>
                <a:ext cx="164592" cy="155448"/>
              </a:xfrm>
              <a:prstGeom prst="roundRect">
                <a:avLst/>
              </a:prstGeom>
              <a:solidFill>
                <a:srgbClr val="99CCFF"/>
              </a:solidFill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DB4F21A-BA11-AB21-1B33-F0653F879968}"/>
                </a:ext>
              </a:extLst>
            </p:cNvPr>
            <p:cNvGrpSpPr/>
            <p:nvPr/>
          </p:nvGrpSpPr>
          <p:grpSpPr>
            <a:xfrm>
              <a:off x="1730564" y="5391388"/>
              <a:ext cx="1449199" cy="158039"/>
              <a:chOff x="1722025" y="1756581"/>
              <a:chExt cx="1449199" cy="158039"/>
            </a:xfrm>
            <a:solidFill>
              <a:srgbClr val="66FF66"/>
            </a:solidFill>
          </p:grpSpPr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BCBDDA8D-F264-E7FF-E4C6-139E29804221}"/>
                  </a:ext>
                </a:extLst>
              </p:cNvPr>
              <p:cNvSpPr/>
              <p:nvPr/>
            </p:nvSpPr>
            <p:spPr>
              <a:xfrm>
                <a:off x="1722025" y="1759172"/>
                <a:ext cx="164592" cy="155448"/>
              </a:xfrm>
              <a:prstGeom prst="roundRect">
                <a:avLst/>
              </a:prstGeom>
              <a:grpFill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6A2FAA46-2C69-F60D-9DBB-05279D7D8F77}"/>
                  </a:ext>
                </a:extLst>
              </p:cNvPr>
              <p:cNvSpPr/>
              <p:nvPr/>
            </p:nvSpPr>
            <p:spPr>
              <a:xfrm>
                <a:off x="2043153" y="1759172"/>
                <a:ext cx="164592" cy="155448"/>
              </a:xfrm>
              <a:prstGeom prst="roundRect">
                <a:avLst/>
              </a:prstGeom>
              <a:grpFill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4CB4678C-81B0-41C5-15E5-8AC2585F47E0}"/>
                  </a:ext>
                </a:extLst>
              </p:cNvPr>
              <p:cNvSpPr/>
              <p:nvPr/>
            </p:nvSpPr>
            <p:spPr>
              <a:xfrm>
                <a:off x="2364281" y="1759172"/>
                <a:ext cx="164592" cy="155448"/>
              </a:xfrm>
              <a:prstGeom prst="roundRect">
                <a:avLst/>
              </a:prstGeom>
              <a:grpFill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82AF5C9B-9034-47F7-1DD7-537C926918A9}"/>
                  </a:ext>
                </a:extLst>
              </p:cNvPr>
              <p:cNvSpPr/>
              <p:nvPr/>
            </p:nvSpPr>
            <p:spPr>
              <a:xfrm>
                <a:off x="2685504" y="1756581"/>
                <a:ext cx="164592" cy="155448"/>
              </a:xfrm>
              <a:prstGeom prst="roundRect">
                <a:avLst/>
              </a:prstGeom>
              <a:grpFill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93D92BD4-666B-035A-ED22-C7E4A2DEB1C3}"/>
                  </a:ext>
                </a:extLst>
              </p:cNvPr>
              <p:cNvSpPr/>
              <p:nvPr/>
            </p:nvSpPr>
            <p:spPr>
              <a:xfrm>
                <a:off x="3006632" y="1756581"/>
                <a:ext cx="164592" cy="155448"/>
              </a:xfrm>
              <a:prstGeom prst="roundRect">
                <a:avLst/>
              </a:prstGeom>
              <a:grpFill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dirty="0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B970593-8BF1-2219-A7D5-4A70A59CE496}"/>
                </a:ext>
              </a:extLst>
            </p:cNvPr>
            <p:cNvSpPr txBox="1"/>
            <p:nvPr/>
          </p:nvSpPr>
          <p:spPr>
            <a:xfrm>
              <a:off x="1190368" y="433829"/>
              <a:ext cx="25296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200" dirty="0"/>
                <a:t>[John], [</a:t>
              </a:r>
              <a:r>
                <a:rPr lang="hr-HR" sz="1200" dirty="0" err="1"/>
                <a:t>reads</a:t>
              </a:r>
              <a:r>
                <a:rPr lang="hr-HR" sz="1200" dirty="0"/>
                <a:t>], [</a:t>
              </a:r>
              <a:r>
                <a:rPr lang="hr-HR" sz="1200" dirty="0" err="1"/>
                <a:t>books</a:t>
              </a:r>
              <a:r>
                <a:rPr lang="hr-HR" sz="1200" dirty="0"/>
                <a:t>], [</a:t>
              </a:r>
              <a:r>
                <a:rPr lang="hr-HR" sz="1200" dirty="0" err="1"/>
                <a:t>inside</a:t>
              </a:r>
              <a:r>
                <a:rPr lang="hr-HR" sz="1200" dirty="0"/>
                <a:t>], [</a:t>
              </a:r>
              <a:r>
                <a:rPr lang="hr-HR" sz="1200" dirty="0" err="1"/>
                <a:t>the</a:t>
              </a:r>
              <a:r>
                <a:rPr lang="hr-HR" sz="1200" dirty="0"/>
                <a:t>]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49D5938-8825-7A23-E4B2-FC554753161D}"/>
                </a:ext>
              </a:extLst>
            </p:cNvPr>
            <p:cNvCxnSpPr>
              <a:stCxn id="16" idx="2"/>
              <a:endCxn id="71" idx="0"/>
            </p:cNvCxnSpPr>
            <p:nvPr/>
          </p:nvCxnSpPr>
          <p:spPr>
            <a:xfrm flipH="1">
              <a:off x="2455116" y="1594605"/>
              <a:ext cx="48" cy="3247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B51B0684-02CD-7E93-1D1A-2AF6DB4BD78D}"/>
                </a:ext>
              </a:extLst>
            </p:cNvPr>
            <p:cNvCxnSpPr>
              <a:cxnSpLocks/>
              <a:stCxn id="71" idx="2"/>
              <a:endCxn id="45" idx="0"/>
            </p:cNvCxnSpPr>
            <p:nvPr/>
          </p:nvCxnSpPr>
          <p:spPr>
            <a:xfrm>
              <a:off x="2455116" y="2074832"/>
              <a:ext cx="48" cy="3195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53795C5-D994-9094-9A66-B321BA86394D}"/>
                </a:ext>
              </a:extLst>
            </p:cNvPr>
            <p:cNvCxnSpPr>
              <a:stCxn id="45" idx="2"/>
              <a:endCxn id="66" idx="0"/>
            </p:cNvCxnSpPr>
            <p:nvPr/>
          </p:nvCxnSpPr>
          <p:spPr>
            <a:xfrm flipH="1">
              <a:off x="2455116" y="3772852"/>
              <a:ext cx="48" cy="3338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84C7E50-8747-85E2-6631-6D88F0F89A56}"/>
                </a:ext>
              </a:extLst>
            </p:cNvPr>
            <p:cNvCxnSpPr>
              <a:stCxn id="66" idx="2"/>
              <a:endCxn id="12" idx="0"/>
            </p:cNvCxnSpPr>
            <p:nvPr/>
          </p:nvCxnSpPr>
          <p:spPr>
            <a:xfrm>
              <a:off x="2455116" y="4262108"/>
              <a:ext cx="48" cy="3267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2343013-06C7-6D94-82D1-04369D65B5BE}"/>
                </a:ext>
              </a:extLst>
            </p:cNvPr>
            <p:cNvCxnSpPr>
              <a:stCxn id="12" idx="2"/>
              <a:endCxn id="61" idx="0"/>
            </p:cNvCxnSpPr>
            <p:nvPr/>
          </p:nvCxnSpPr>
          <p:spPr>
            <a:xfrm flipH="1">
              <a:off x="2455116" y="5064634"/>
              <a:ext cx="48" cy="3293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57EE98F-BE81-5479-1625-20D77C38290D}"/>
                </a:ext>
              </a:extLst>
            </p:cNvPr>
            <p:cNvCxnSpPr>
              <a:stCxn id="49" idx="2"/>
              <a:endCxn id="16" idx="0"/>
            </p:cNvCxnSpPr>
            <p:nvPr/>
          </p:nvCxnSpPr>
          <p:spPr>
            <a:xfrm flipH="1">
              <a:off x="2455164" y="710828"/>
              <a:ext cx="6" cy="4080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C8EEA22-3E1A-DEE7-77B1-B2ECB5363194}"/>
                </a:ext>
              </a:extLst>
            </p:cNvPr>
            <p:cNvSpPr txBox="1"/>
            <p:nvPr/>
          </p:nvSpPr>
          <p:spPr>
            <a:xfrm>
              <a:off x="3362189" y="1788527"/>
              <a:ext cx="9509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Initial word</a:t>
              </a:r>
            </a:p>
            <a:p>
              <a:pPr algn="ctr"/>
              <a:r>
                <a:rPr lang="en-US" sz="1200" dirty="0"/>
                <a:t>embeddings</a:t>
              </a:r>
              <a:endParaRPr lang="hr-HR" sz="12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1BAD9F5-AA2E-5CD4-BE70-45D89E0A2539}"/>
                </a:ext>
              </a:extLst>
            </p:cNvPr>
            <p:cNvSpPr txBox="1"/>
            <p:nvPr/>
          </p:nvSpPr>
          <p:spPr>
            <a:xfrm>
              <a:off x="3350360" y="3921813"/>
              <a:ext cx="9509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Last layer</a:t>
              </a:r>
            </a:p>
            <a:p>
              <a:pPr algn="ctr"/>
              <a:r>
                <a:rPr lang="en-US" sz="1200" dirty="0"/>
                <a:t>embeddings</a:t>
              </a:r>
              <a:endParaRPr lang="hr-HR" sz="12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6A26FA7-7BEC-C1CC-5AA2-5501BE918932}"/>
                </a:ext>
              </a:extLst>
            </p:cNvPr>
            <p:cNvSpPr txBox="1"/>
            <p:nvPr/>
          </p:nvSpPr>
          <p:spPr>
            <a:xfrm>
              <a:off x="3393321" y="5199488"/>
              <a:ext cx="9964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Next word</a:t>
              </a:r>
            </a:p>
            <a:p>
              <a:pPr algn="ctr"/>
              <a:r>
                <a:rPr lang="en-US" sz="1200" dirty="0"/>
                <a:t>probabilities</a:t>
              </a:r>
              <a:endParaRPr lang="hr-H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101808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Veliki jezični modeli za generiranje ugradbenih vektora</Template>
  <TotalTime>991</TotalTime>
  <Words>1038</Words>
  <Application>Microsoft Office PowerPoint</Application>
  <PresentationFormat>Widescreen</PresentationFormat>
  <Paragraphs>228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Calibri</vt:lpstr>
      <vt:lpstr>Calibri Light</vt:lpstr>
      <vt:lpstr>Cambria Math</vt:lpstr>
      <vt:lpstr>Retrospect</vt:lpstr>
      <vt:lpstr>Fine-Tuning LLMs for Croatian Text Retrieval</vt:lpstr>
      <vt:lpstr>Overview</vt:lpstr>
      <vt:lpstr>Large language model</vt:lpstr>
      <vt:lpstr>Embedding model</vt:lpstr>
      <vt:lpstr>Embedding model</vt:lpstr>
      <vt:lpstr>Transformer architecture</vt:lpstr>
      <vt:lpstr>Transformer architecture</vt:lpstr>
      <vt:lpstr>Attention</vt:lpstr>
      <vt:lpstr>The goal</vt:lpstr>
      <vt:lpstr>The goal</vt:lpstr>
      <vt:lpstr>The goal</vt:lpstr>
      <vt:lpstr>Fine-tuning models for text retrieval</vt:lpstr>
      <vt:lpstr>Datasets</vt:lpstr>
      <vt:lpstr>MSMarcoWiki-HR</vt:lpstr>
      <vt:lpstr>MQA-HR</vt:lpstr>
      <vt:lpstr>Evaluation metric</vt:lpstr>
      <vt:lpstr>Evaluation metric</vt:lpstr>
      <vt:lpstr>Findings</vt:lpstr>
      <vt:lpstr>Conclusion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Goran Ivankovic</dc:creator>
  <cp:lastModifiedBy>Goran Ivankovic</cp:lastModifiedBy>
  <cp:revision>48</cp:revision>
  <dcterms:created xsi:type="dcterms:W3CDTF">2025-09-16T18:10:23Z</dcterms:created>
  <dcterms:modified xsi:type="dcterms:W3CDTF">2025-09-24T17:06:21Z</dcterms:modified>
</cp:coreProperties>
</file>